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0.49176470588235299</c:v>
                </c:pt>
                <c:pt idx="1">
                  <c:v>0.50352941176470589</c:v>
                </c:pt>
                <c:pt idx="2">
                  <c:v>2.352941176470588E-3</c:v>
                </c:pt>
                <c:pt idx="3">
                  <c:v>2.352941176470588E-3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Mid and South Essex NHS Foundation Trust</c:v>
                </c:pt>
                <c:pt idx="2">
                  <c:v>Milton Keynes University Hospital NHS Foundation Trust</c:v>
                </c:pt>
                <c:pt idx="3">
                  <c:v>North West Anglia NHS Foundation Trust</c:v>
                </c:pt>
                <c:pt idx="4">
                  <c:v>Bedfordshire Hospitals NHS Foundation Trust</c:v>
                </c:pt>
              </c:strCache>
            </c:strRef>
          </c:cat>
          <c:val>
            <c:numRef>
              <c:f>Sheet1!$B$2:$B$6</c:f>
              <c:numCache>
                <c:formatCode>0.0</c:formatCode>
                <c:ptCount val="5"/>
                <c:pt idx="0">
                  <c:v>5.286969327676263</c:v>
                </c:pt>
                <c:pt idx="1">
                  <c:v>6.1599700851879362</c:v>
                </c:pt>
                <c:pt idx="2">
                  <c:v>6.1987034773173706</c:v>
                </c:pt>
                <c:pt idx="3">
                  <c:v>6.2801870356383942</c:v>
                </c:pt>
                <c:pt idx="4">
                  <c:v>6.3601067002315599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Mid and South Essex NHS Foundation Trust</c:v>
                </c:pt>
                <c:pt idx="2">
                  <c:v>Milton Keynes University Hospital NHS Foundation Trust</c:v>
                </c:pt>
                <c:pt idx="3">
                  <c:v>North West Anglia NHS Foundation Trust</c:v>
                </c:pt>
                <c:pt idx="4">
                  <c:v>Bedfordshire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(419)</c:v>
                </c:pt>
                <c:pt idx="1">
                  <c:v>Southend Hospital (129)</c:v>
                </c:pt>
                <c:pt idx="2">
                  <c:v>Basildon Hospital (125)</c:v>
                </c:pt>
                <c:pt idx="3">
                  <c:v>Mid Essex Hospital (165)</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(419)</c:v>
                </c:pt>
                <c:pt idx="1">
                  <c:v>Southend Hospital (129)</c:v>
                </c:pt>
                <c:pt idx="2">
                  <c:v>Basildon Hospital (125)</c:v>
                </c:pt>
                <c:pt idx="3">
                  <c:v>Mid Essex Hospital (165)</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(419)</c:v>
                </c:pt>
                <c:pt idx="1">
                  <c:v>Southend Hospital (129)</c:v>
                </c:pt>
                <c:pt idx="2">
                  <c:v>Basildon Hospital (125)</c:v>
                </c:pt>
                <c:pt idx="3">
                  <c:v>Mid Essex Hospital (165)</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(419)</c:v>
                </c:pt>
                <c:pt idx="1">
                  <c:v>Southend Hospital (129)</c:v>
                </c:pt>
                <c:pt idx="2">
                  <c:v>Basildon Hospital (125)</c:v>
                </c:pt>
                <c:pt idx="3">
                  <c:v>Mid Essex Hospital (165)</c:v>
                </c:pt>
              </c:strCache>
            </c:strRef>
          </c:cat>
          <c:val>
            <c:numRef>
              <c:f>Sheet1!$G$2:$G$5</c:f>
              <c:numCache>
                <c:formatCode>0.0;;</c:formatCode>
                <c:ptCount val="4"/>
                <c:pt idx="0">
                  <c:v>6.0359989861168302</c:v>
                </c:pt>
                <c:pt idx="1">
                  <c:v>5.9617846488196653</c:v>
                </c:pt>
                <c:pt idx="2">
                  <c:v>5.9407265162764418</c:v>
                </c:pt>
                <c:pt idx="3">
                  <c:v>6.1447645507502173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(419)</c:v>
                </c:pt>
                <c:pt idx="1">
                  <c:v>Southend Hospital (129)</c:v>
                </c:pt>
                <c:pt idx="2">
                  <c:v>Basildon Hospital (125)</c:v>
                </c:pt>
                <c:pt idx="3">
                  <c:v>Mid Essex Hospital (165)</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(419)</c:v>
                </c:pt>
                <c:pt idx="1">
                  <c:v>Southend Hospital (129)</c:v>
                </c:pt>
                <c:pt idx="2">
                  <c:v>Basildon Hospital (125)</c:v>
                </c:pt>
                <c:pt idx="3">
                  <c:v>Mid Essex Hospital (165)</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(419)</c:v>
                </c:pt>
                <c:pt idx="1">
                  <c:v>Southend Hospital (129)</c:v>
                </c:pt>
                <c:pt idx="2">
                  <c:v>Basildon Hospital (125)</c:v>
                </c:pt>
                <c:pt idx="3">
                  <c:v>Mid Essex Hospital (165)</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3.9640010138831698</c:v>
                </c:pt>
                <c:pt idx="1">
                  <c:v>4.0382153511803347</c:v>
                </c:pt>
                <c:pt idx="2">
                  <c:v>4.0592734837235582</c:v>
                </c:pt>
                <c:pt idx="3">
                  <c:v>3.8552354492497827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(419)</c:v>
                </c:pt>
                <c:pt idx="1">
                  <c:v>Southend Hospital (129)</c:v>
                </c:pt>
                <c:pt idx="2">
                  <c:v>Basildon Hospital (125)</c:v>
                </c:pt>
                <c:pt idx="3">
                  <c:v>Mid Essex Hospital (165)</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(419)</c:v>
                </c:pt>
                <c:pt idx="1">
                  <c:v>Southend Hospital (129)</c:v>
                </c:pt>
                <c:pt idx="2">
                  <c:v>Basildon Hospital (125)</c:v>
                </c:pt>
                <c:pt idx="3">
                  <c:v>Mid Essex Hospital (165)</c:v>
                </c:pt>
              </c:strCache>
            </c:strRef>
          </c:cat>
          <c:val>
            <c:numRef>
              <c:f>Sheet1!$E$2:$E$5</c:f>
              <c:numCache>
                <c:formatCode>0.0;;</c:formatCode>
                <c:ptCount val="4"/>
                <c:pt idx="0">
                  <c:v>0</c:v>
                </c:pt>
                <c:pt idx="1">
                  <c:v>7.4047401469219398</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(419)</c:v>
                </c:pt>
                <c:pt idx="1">
                  <c:v>Southend Hospital (129)</c:v>
                </c:pt>
                <c:pt idx="2">
                  <c:v>Basildon Hospital (125)</c:v>
                </c:pt>
                <c:pt idx="3">
                  <c:v>Mid Essex Hospital (165)</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(419)</c:v>
                </c:pt>
                <c:pt idx="1">
                  <c:v>Southend Hospital (129)</c:v>
                </c:pt>
                <c:pt idx="2">
                  <c:v>Basildon Hospital (125)</c:v>
                </c:pt>
                <c:pt idx="3">
                  <c:v>Mid Essex Hospital (165)</c:v>
                </c:pt>
              </c:strCache>
            </c:strRef>
          </c:cat>
          <c:val>
            <c:numRef>
              <c:f>Sheet1!$G$2:$G$5</c:f>
              <c:numCache>
                <c:formatCode>0.0;;</c:formatCode>
                <c:ptCount val="4"/>
                <c:pt idx="0">
                  <c:v>8.0001767171083831</c:v>
                </c:pt>
                <c:pt idx="1">
                  <c:v>0</c:v>
                </c:pt>
                <c:pt idx="2">
                  <c:v>8.1763344900795367</c:v>
                </c:pt>
                <c:pt idx="3">
                  <c:v>8.3355336886977973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(419)</c:v>
                </c:pt>
                <c:pt idx="1">
                  <c:v>Southend Hospital (129)</c:v>
                </c:pt>
                <c:pt idx="2">
                  <c:v>Basildon Hospital (125)</c:v>
                </c:pt>
                <c:pt idx="3">
                  <c:v>Mid Essex Hospital (165)</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(419)</c:v>
                </c:pt>
                <c:pt idx="1">
                  <c:v>Southend Hospital (129)</c:v>
                </c:pt>
                <c:pt idx="2">
                  <c:v>Basildon Hospital (125)</c:v>
                </c:pt>
                <c:pt idx="3">
                  <c:v>Mid Essex Hospital (165)</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(419)</c:v>
                </c:pt>
                <c:pt idx="1">
                  <c:v>Southend Hospital (129)</c:v>
                </c:pt>
                <c:pt idx="2">
                  <c:v>Basildon Hospital (125)</c:v>
                </c:pt>
                <c:pt idx="3">
                  <c:v>Mid Essex Hospital (165)</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1.9998232828916169</c:v>
                </c:pt>
                <c:pt idx="1">
                  <c:v>2.5952598530780602</c:v>
                </c:pt>
                <c:pt idx="2">
                  <c:v>1.8236655099204633</c:v>
                </c:pt>
                <c:pt idx="3">
                  <c:v>1.6644663113022027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(419)</c:v>
                </c:pt>
                <c:pt idx="1">
                  <c:v>Southend Hospital (129)</c:v>
                </c:pt>
                <c:pt idx="2">
                  <c:v>Basildon Hospital (125)</c:v>
                </c:pt>
                <c:pt idx="3">
                  <c:v>Mid Essex Hospital (165)</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(419)</c:v>
                </c:pt>
                <c:pt idx="1">
                  <c:v>Southend Hospital (129)</c:v>
                </c:pt>
                <c:pt idx="2">
                  <c:v>Basildon Hospital (125)</c:v>
                </c:pt>
                <c:pt idx="3">
                  <c:v>Mid Essex Hospital (165)</c:v>
                </c:pt>
              </c:strCache>
            </c:strRef>
          </c:cat>
          <c:val>
            <c:numRef>
              <c:f>Sheet1!$E$2:$E$5</c:f>
              <c:numCache>
                <c:formatCode>0.0;;</c:formatCode>
                <c:ptCount val="4"/>
                <c:pt idx="0">
                  <c:v>0</c:v>
                </c:pt>
                <c:pt idx="1">
                  <c:v>8.2281520463534488</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(419)</c:v>
                </c:pt>
                <c:pt idx="1">
                  <c:v>Southend Hospital (129)</c:v>
                </c:pt>
                <c:pt idx="2">
                  <c:v>Basildon Hospital (125)</c:v>
                </c:pt>
                <c:pt idx="3">
                  <c:v>Mid Essex Hospital (165)</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(419)</c:v>
                </c:pt>
                <c:pt idx="1">
                  <c:v>Southend Hospital (129)</c:v>
                </c:pt>
                <c:pt idx="2">
                  <c:v>Basildon Hospital (125)</c:v>
                </c:pt>
                <c:pt idx="3">
                  <c:v>Mid Essex Hospital (165)</c:v>
                </c:pt>
              </c:strCache>
            </c:strRef>
          </c:cat>
          <c:val>
            <c:numRef>
              <c:f>Sheet1!$G$2:$G$5</c:f>
              <c:numCache>
                <c:formatCode>0.0;;</c:formatCode>
                <c:ptCount val="4"/>
                <c:pt idx="0">
                  <c:v>8.7841133492662617</c:v>
                </c:pt>
                <c:pt idx="1">
                  <c:v>0</c:v>
                </c:pt>
                <c:pt idx="2">
                  <c:v>9.0896261093488651</c:v>
                </c:pt>
                <c:pt idx="3">
                  <c:v>8.9248595061956788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(419)</c:v>
                </c:pt>
                <c:pt idx="1">
                  <c:v>Southend Hospital (129)</c:v>
                </c:pt>
                <c:pt idx="2">
                  <c:v>Basildon Hospital (125)</c:v>
                </c:pt>
                <c:pt idx="3">
                  <c:v>Mid Essex Hospital (165)</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(419)</c:v>
                </c:pt>
                <c:pt idx="1">
                  <c:v>Southend Hospital (129)</c:v>
                </c:pt>
                <c:pt idx="2">
                  <c:v>Basildon Hospital (125)</c:v>
                </c:pt>
                <c:pt idx="3">
                  <c:v>Mid Essex Hospital (165)</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(419)</c:v>
                </c:pt>
                <c:pt idx="1">
                  <c:v>Southend Hospital (129)</c:v>
                </c:pt>
                <c:pt idx="2">
                  <c:v>Basildon Hospital (125)</c:v>
                </c:pt>
                <c:pt idx="3">
                  <c:v>Mid Essex Hospital (165)</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1.2158866507337383</c:v>
                </c:pt>
                <c:pt idx="1">
                  <c:v>1.7718479536465512</c:v>
                </c:pt>
                <c:pt idx="2">
                  <c:v>0.91037389065113494</c:v>
                </c:pt>
                <c:pt idx="3">
                  <c:v>1.0751404938043212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(419)</c:v>
                </c:pt>
                <c:pt idx="1">
                  <c:v>Southend Hospital (129)</c:v>
                </c:pt>
                <c:pt idx="2">
                  <c:v>Basildon Hospital (125)</c:v>
                </c:pt>
                <c:pt idx="3">
                  <c:v>Mid Essex Hospital (165)</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(419)</c:v>
                </c:pt>
                <c:pt idx="1">
                  <c:v>Southend Hospital (129)</c:v>
                </c:pt>
                <c:pt idx="2">
                  <c:v>Basildon Hospital (125)</c:v>
                </c:pt>
                <c:pt idx="3">
                  <c:v>Mid Essex Hospital (165)</c:v>
                </c:pt>
              </c:strCache>
            </c:strRef>
          </c:cat>
          <c:val>
            <c:numRef>
              <c:f>Sheet1!$E$2:$E$5</c:f>
              <c:numCache>
                <c:formatCode>0.0;;</c:formatCode>
                <c:ptCount val="4"/>
                <c:pt idx="0">
                  <c:v>0</c:v>
                </c:pt>
                <c:pt idx="1">
                  <c:v>2.549902307928452</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(419)</c:v>
                </c:pt>
                <c:pt idx="1">
                  <c:v>Southend Hospital (129)</c:v>
                </c:pt>
                <c:pt idx="2">
                  <c:v>Basildon Hospital (125)</c:v>
                </c:pt>
                <c:pt idx="3">
                  <c:v>Mid Essex Hospital (165)</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(419)</c:v>
                </c:pt>
                <c:pt idx="1">
                  <c:v>Southend Hospital (129)</c:v>
                </c:pt>
                <c:pt idx="2">
                  <c:v>Basildon Hospital (125)</c:v>
                </c:pt>
                <c:pt idx="3">
                  <c:v>Mid Essex Hospital (165)</c:v>
                </c:pt>
              </c:strCache>
            </c:strRef>
          </c:cat>
          <c:val>
            <c:numRef>
              <c:f>Sheet1!$G$2:$G$5</c:f>
              <c:numCache>
                <c:formatCode>0.0;;</c:formatCode>
                <c:ptCount val="4"/>
                <c:pt idx="0">
                  <c:v>3.2421007921595342</c:v>
                </c:pt>
                <c:pt idx="1">
                  <c:v>0</c:v>
                </c:pt>
                <c:pt idx="2">
                  <c:v>3.89810103107882</c:v>
                </c:pt>
                <c:pt idx="3">
                  <c:v>3.263213225207374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(419)</c:v>
                </c:pt>
                <c:pt idx="1">
                  <c:v>Southend Hospital (129)</c:v>
                </c:pt>
                <c:pt idx="2">
                  <c:v>Basildon Hospital (125)</c:v>
                </c:pt>
                <c:pt idx="3">
                  <c:v>Mid Essex Hospital (165)</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(419)</c:v>
                </c:pt>
                <c:pt idx="1">
                  <c:v>Southend Hospital (129)</c:v>
                </c:pt>
                <c:pt idx="2">
                  <c:v>Basildon Hospital (125)</c:v>
                </c:pt>
                <c:pt idx="3">
                  <c:v>Mid Essex Hospital (165)</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(419)</c:v>
                </c:pt>
                <c:pt idx="1">
                  <c:v>Southend Hospital (129)</c:v>
                </c:pt>
                <c:pt idx="2">
                  <c:v>Basildon Hospital (125)</c:v>
                </c:pt>
                <c:pt idx="3">
                  <c:v>Mid Essex Hospital (165)</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6.7578992078404658</c:v>
                </c:pt>
                <c:pt idx="1">
                  <c:v>7.450097692071548</c:v>
                </c:pt>
                <c:pt idx="2">
                  <c:v>6.10189896892118</c:v>
                </c:pt>
                <c:pt idx="3">
                  <c:v>6.736786774792626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(90)</c:v>
                </c:pt>
                <c:pt idx="1">
                  <c:v>Southend Hospital (34)</c:v>
                </c:pt>
                <c:pt idx="2">
                  <c:v>Basildon Hospital (-)</c:v>
                </c:pt>
                <c:pt idx="3">
                  <c:v>Mid Essex Hospital (36)</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(90)</c:v>
                </c:pt>
                <c:pt idx="1">
                  <c:v>Southend Hospital (34)</c:v>
                </c:pt>
                <c:pt idx="2">
                  <c:v>Basildon Hospital (-)</c:v>
                </c:pt>
                <c:pt idx="3">
                  <c:v>Mid Essex Hospital (36)</c:v>
                </c:pt>
              </c:strCache>
            </c:strRef>
          </c:cat>
          <c:val>
            <c:numRef>
              <c:f>Sheet1!$E$2:$E$5</c:f>
              <c:numCache>
                <c:formatCode>0.0;;</c:formatCode>
                <c:ptCount val="4"/>
                <c:pt idx="0">
                  <c:v>5.1525638525439712</c:v>
                </c:pt>
                <c:pt idx="1">
                  <c:v>0</c:v>
                </c:pt>
                <c:pt idx="2">
                  <c:v>0</c:v>
                </c:pt>
                <c:pt idx="3">
                  <c:v>4.5570845346506399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(90)</c:v>
                </c:pt>
                <c:pt idx="1">
                  <c:v>Southend Hospital (34)</c:v>
                </c:pt>
                <c:pt idx="2">
                  <c:v>Basildon Hospital (-)</c:v>
                </c:pt>
                <c:pt idx="3">
                  <c:v>Mid Essex Hospital (36)</c:v>
                </c:pt>
              </c:strCache>
            </c:strRef>
          </c:cat>
          <c:val>
            <c:numRef>
              <c:f>Sheet1!$F$2:$F$5</c:f>
              <c:numCache>
                <c:formatCode>0.0;;</c:formatCode>
                <c:ptCount val="4"/>
                <c:pt idx="0">
                  <c:v>0</c:v>
                </c:pt>
                <c:pt idx="1">
                  <c:v>5.0082278001050478</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(90)</c:v>
                </c:pt>
                <c:pt idx="1">
                  <c:v>Southend Hospital (34)</c:v>
                </c:pt>
                <c:pt idx="2">
                  <c:v>Basildon Hospital (-)</c:v>
                </c:pt>
                <c:pt idx="3">
                  <c:v>Mid Essex Hospital (36)</c:v>
                </c:pt>
              </c:strCache>
            </c:strRef>
          </c:cat>
          <c:val>
            <c:numRef>
              <c:f>Sheet1!$G$2:$G$5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(90)</c:v>
                </c:pt>
                <c:pt idx="1">
                  <c:v>Southend Hospital (34)</c:v>
                </c:pt>
                <c:pt idx="2">
                  <c:v>Basildon Hospital (-)</c:v>
                </c:pt>
                <c:pt idx="3">
                  <c:v>Mid Essex Hospital (36)</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(90)</c:v>
                </c:pt>
                <c:pt idx="1">
                  <c:v>Southend Hospital (34)</c:v>
                </c:pt>
                <c:pt idx="2">
                  <c:v>Basildon Hospital (-)</c:v>
                </c:pt>
                <c:pt idx="3">
                  <c:v>Mid Essex Hospital (36)</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(90)</c:v>
                </c:pt>
                <c:pt idx="1">
                  <c:v>Southend Hospital (34)</c:v>
                </c:pt>
                <c:pt idx="2">
                  <c:v>Basildon Hospital (-)</c:v>
                </c:pt>
                <c:pt idx="3">
                  <c:v>Mid Essex Hospital (36)</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4.8474361474560288</c:v>
                </c:pt>
                <c:pt idx="1">
                  <c:v>4.9917721998949522</c:v>
                </c:pt>
                <c:pt idx="2">
                  <c:v>0</c:v>
                </c:pt>
                <c:pt idx="3">
                  <c:v>5.4429154653493601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(420)</c:v>
                </c:pt>
                <c:pt idx="1">
                  <c:v>Southend Hospital (128)</c:v>
                </c:pt>
                <c:pt idx="2">
                  <c:v>Basildon Hospital (126)</c:v>
                </c:pt>
                <c:pt idx="3">
                  <c:v>Mid Essex Hospital (166)</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(420)</c:v>
                </c:pt>
                <c:pt idx="1">
                  <c:v>Southend Hospital (128)</c:v>
                </c:pt>
                <c:pt idx="2">
                  <c:v>Basildon Hospital (126)</c:v>
                </c:pt>
                <c:pt idx="3">
                  <c:v>Mid Essex Hospital (166)</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(420)</c:v>
                </c:pt>
                <c:pt idx="1">
                  <c:v>Southend Hospital (128)</c:v>
                </c:pt>
                <c:pt idx="2">
                  <c:v>Basildon Hospital (126)</c:v>
                </c:pt>
                <c:pt idx="3">
                  <c:v>Mid Essex Hospital (166)</c:v>
                </c:pt>
              </c:strCache>
            </c:strRef>
          </c:cat>
          <c:val>
            <c:numRef>
              <c:f>Sheet1!$F$2:$F$5</c:f>
              <c:numCache>
                <c:formatCode>0.0;;</c:formatCode>
                <c:ptCount val="4"/>
                <c:pt idx="0">
                  <c:v>0</c:v>
                </c:pt>
                <c:pt idx="1">
                  <c:v>8.3828759962579795</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(420)</c:v>
                </c:pt>
                <c:pt idx="1">
                  <c:v>Southend Hospital (128)</c:v>
                </c:pt>
                <c:pt idx="2">
                  <c:v>Basildon Hospital (126)</c:v>
                </c:pt>
                <c:pt idx="3">
                  <c:v>Mid Essex Hospital (166)</c:v>
                </c:pt>
              </c:strCache>
            </c:strRef>
          </c:cat>
          <c:val>
            <c:numRef>
              <c:f>Sheet1!$G$2:$G$5</c:f>
              <c:numCache>
                <c:formatCode>0.0;;</c:formatCode>
                <c:ptCount val="4"/>
                <c:pt idx="0">
                  <c:v>8.6364792875718255</c:v>
                </c:pt>
                <c:pt idx="1">
                  <c:v>0</c:v>
                </c:pt>
                <c:pt idx="2">
                  <c:v>8.6626679347501963</c:v>
                </c:pt>
                <c:pt idx="3">
                  <c:v>8.7541049098055694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(420)</c:v>
                </c:pt>
                <c:pt idx="1">
                  <c:v>Southend Hospital (128)</c:v>
                </c:pt>
                <c:pt idx="2">
                  <c:v>Basildon Hospital (126)</c:v>
                </c:pt>
                <c:pt idx="3">
                  <c:v>Mid Essex Hospital (166)</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(420)</c:v>
                </c:pt>
                <c:pt idx="1">
                  <c:v>Southend Hospital (128)</c:v>
                </c:pt>
                <c:pt idx="2">
                  <c:v>Basildon Hospital (126)</c:v>
                </c:pt>
                <c:pt idx="3">
                  <c:v>Mid Essex Hospital (166)</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(420)</c:v>
                </c:pt>
                <c:pt idx="1">
                  <c:v>Southend Hospital (128)</c:v>
                </c:pt>
                <c:pt idx="2">
                  <c:v>Basildon Hospital (126)</c:v>
                </c:pt>
                <c:pt idx="3">
                  <c:v>Mid Essex Hospital (166)</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1.3635207124281745</c:v>
                </c:pt>
                <c:pt idx="1">
                  <c:v>1.6171240037420205</c:v>
                </c:pt>
                <c:pt idx="2">
                  <c:v>1.3373320652498037</c:v>
                </c:pt>
                <c:pt idx="3">
                  <c:v>1.2458950901944306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(282)</c:v>
                </c:pt>
                <c:pt idx="1">
                  <c:v>Southend Hospital (87)</c:v>
                </c:pt>
                <c:pt idx="2">
                  <c:v>Basildon Hospital (90)</c:v>
                </c:pt>
                <c:pt idx="3">
                  <c:v>Mid Essex Hospital (105)</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(282)</c:v>
                </c:pt>
                <c:pt idx="1">
                  <c:v>Southend Hospital (87)</c:v>
                </c:pt>
                <c:pt idx="2">
                  <c:v>Basildon Hospital (90)</c:v>
                </c:pt>
                <c:pt idx="3">
                  <c:v>Mid Essex Hospital (105)</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(282)</c:v>
                </c:pt>
                <c:pt idx="1">
                  <c:v>Southend Hospital (87)</c:v>
                </c:pt>
                <c:pt idx="2">
                  <c:v>Basildon Hospital (90)</c:v>
                </c:pt>
                <c:pt idx="3">
                  <c:v>Mid Essex Hospital (105)</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(282)</c:v>
                </c:pt>
                <c:pt idx="1">
                  <c:v>Southend Hospital (87)</c:v>
                </c:pt>
                <c:pt idx="2">
                  <c:v>Basildon Hospital (90)</c:v>
                </c:pt>
                <c:pt idx="3">
                  <c:v>Mid Essex Hospital (105)</c:v>
                </c:pt>
              </c:strCache>
            </c:strRef>
          </c:cat>
          <c:val>
            <c:numRef>
              <c:f>Sheet1!$G$2:$G$5</c:f>
              <c:numCache>
                <c:formatCode>0.0;;</c:formatCode>
                <c:ptCount val="4"/>
                <c:pt idx="0">
                  <c:v>7.8137005724151178</c:v>
                </c:pt>
                <c:pt idx="1">
                  <c:v>7.3832952422796989</c:v>
                </c:pt>
                <c:pt idx="2">
                  <c:v>7.9223438597666549</c:v>
                </c:pt>
                <c:pt idx="3">
                  <c:v>8.0439890300288344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(282)</c:v>
                </c:pt>
                <c:pt idx="1">
                  <c:v>Southend Hospital (87)</c:v>
                </c:pt>
                <c:pt idx="2">
                  <c:v>Basildon Hospital (90)</c:v>
                </c:pt>
                <c:pt idx="3">
                  <c:v>Mid Essex Hospital (105)</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(282)</c:v>
                </c:pt>
                <c:pt idx="1">
                  <c:v>Southend Hospital (87)</c:v>
                </c:pt>
                <c:pt idx="2">
                  <c:v>Basildon Hospital (90)</c:v>
                </c:pt>
                <c:pt idx="3">
                  <c:v>Mid Essex Hospital (105)</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(282)</c:v>
                </c:pt>
                <c:pt idx="1">
                  <c:v>Southend Hospital (87)</c:v>
                </c:pt>
                <c:pt idx="2">
                  <c:v>Basildon Hospital (90)</c:v>
                </c:pt>
                <c:pt idx="3">
                  <c:v>Mid Essex Hospital (105)</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2.1862994275848822</c:v>
                </c:pt>
                <c:pt idx="1">
                  <c:v>2.6167047577203011</c:v>
                </c:pt>
                <c:pt idx="2">
                  <c:v>2.0776561402333451</c:v>
                </c:pt>
                <c:pt idx="3">
                  <c:v>1.9560109699711656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(248)</c:v>
                </c:pt>
                <c:pt idx="1">
                  <c:v>Southend Hospital (65)</c:v>
                </c:pt>
                <c:pt idx="2">
                  <c:v>Basildon Hospital (82)</c:v>
                </c:pt>
                <c:pt idx="3">
                  <c:v>Mid Essex Hospital (101)</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(248)</c:v>
                </c:pt>
                <c:pt idx="1">
                  <c:v>Southend Hospital (65)</c:v>
                </c:pt>
                <c:pt idx="2">
                  <c:v>Basildon Hospital (82)</c:v>
                </c:pt>
                <c:pt idx="3">
                  <c:v>Mid Essex Hospital (101)</c:v>
                </c:pt>
              </c:strCache>
            </c:strRef>
          </c:cat>
          <c:val>
            <c:numRef>
              <c:f>Sheet1!$E$2:$E$5</c:f>
              <c:numCache>
                <c:formatCode>0.0;;</c:formatCode>
                <c:ptCount val="4"/>
                <c:pt idx="0">
                  <c:v>0</c:v>
                </c:pt>
                <c:pt idx="1">
                  <c:v>6.8751891718383691</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(248)</c:v>
                </c:pt>
                <c:pt idx="1">
                  <c:v>Southend Hospital (65)</c:v>
                </c:pt>
                <c:pt idx="2">
                  <c:v>Basildon Hospital (82)</c:v>
                </c:pt>
                <c:pt idx="3">
                  <c:v>Mid Essex Hospital (101)</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(248)</c:v>
                </c:pt>
                <c:pt idx="1">
                  <c:v>Southend Hospital (65)</c:v>
                </c:pt>
                <c:pt idx="2">
                  <c:v>Basildon Hospital (82)</c:v>
                </c:pt>
                <c:pt idx="3">
                  <c:v>Mid Essex Hospital (101)</c:v>
                </c:pt>
              </c:strCache>
            </c:strRef>
          </c:cat>
          <c:val>
            <c:numRef>
              <c:f>Sheet1!$G$2:$G$5</c:f>
              <c:numCache>
                <c:formatCode>0.0;;</c:formatCode>
                <c:ptCount val="4"/>
                <c:pt idx="0">
                  <c:v>7.9837864924977842</c:v>
                </c:pt>
                <c:pt idx="1">
                  <c:v>0</c:v>
                </c:pt>
                <c:pt idx="2">
                  <c:v>7.9026406529927087</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(248)</c:v>
                </c:pt>
                <c:pt idx="1">
                  <c:v>Southend Hospital (65)</c:v>
                </c:pt>
                <c:pt idx="2">
                  <c:v>Basildon Hospital (82)</c:v>
                </c:pt>
                <c:pt idx="3">
                  <c:v>Mid Essex Hospital (101)</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(248)</c:v>
                </c:pt>
                <c:pt idx="1">
                  <c:v>Southend Hospital (65)</c:v>
                </c:pt>
                <c:pt idx="2">
                  <c:v>Basildon Hospital (82)</c:v>
                </c:pt>
                <c:pt idx="3">
                  <c:v>Mid Essex Hospital (101)</c:v>
                </c:pt>
              </c:strCache>
            </c:strRef>
          </c:cat>
          <c:val>
            <c:numRef>
              <c:f>Sheet1!$I$2:$I$5</c:f>
              <c:numCache>
                <c:formatCode>0.0;;</c:formatCode>
                <c:ptCount val="4"/>
                <c:pt idx="0">
                  <c:v>0</c:v>
                </c:pt>
                <c:pt idx="1">
                  <c:v>0</c:v>
                </c:pt>
                <c:pt idx="2">
                  <c:v>0</c:v>
                </c:pt>
                <c:pt idx="3">
                  <c:v>8.85707701037283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(248)</c:v>
                </c:pt>
                <c:pt idx="1">
                  <c:v>Southend Hospital (65)</c:v>
                </c:pt>
                <c:pt idx="2">
                  <c:v>Basildon Hospital (82)</c:v>
                </c:pt>
                <c:pt idx="3">
                  <c:v>Mid Essex Hospital (101)</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2.0162135075022158</c:v>
                </c:pt>
                <c:pt idx="1">
                  <c:v>3.1248108281616309</c:v>
                </c:pt>
                <c:pt idx="2">
                  <c:v>2.0973593470072913</c:v>
                </c:pt>
                <c:pt idx="3">
                  <c:v>1.14292298962717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(128)</c:v>
                </c:pt>
                <c:pt idx="1">
                  <c:v>Southend Hospital (38)</c:v>
                </c:pt>
                <c:pt idx="2">
                  <c:v>Basildon Hospital (38)</c:v>
                </c:pt>
                <c:pt idx="3">
                  <c:v>Mid Essex Hospital (52)</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(128)</c:v>
                </c:pt>
                <c:pt idx="1">
                  <c:v>Southend Hospital (38)</c:v>
                </c:pt>
                <c:pt idx="2">
                  <c:v>Basildon Hospital (38)</c:v>
                </c:pt>
                <c:pt idx="3">
                  <c:v>Mid Essex Hospital (52)</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(128)</c:v>
                </c:pt>
                <c:pt idx="1">
                  <c:v>Southend Hospital (38)</c:v>
                </c:pt>
                <c:pt idx="2">
                  <c:v>Basildon Hospital (38)</c:v>
                </c:pt>
                <c:pt idx="3">
                  <c:v>Mid Essex Hospital (52)</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(128)</c:v>
                </c:pt>
                <c:pt idx="1">
                  <c:v>Southend Hospital (38)</c:v>
                </c:pt>
                <c:pt idx="2">
                  <c:v>Basildon Hospital (38)</c:v>
                </c:pt>
                <c:pt idx="3">
                  <c:v>Mid Essex Hospital (52)</c:v>
                </c:pt>
              </c:strCache>
            </c:strRef>
          </c:cat>
          <c:val>
            <c:numRef>
              <c:f>Sheet1!$G$2:$G$5</c:f>
              <c:numCache>
                <c:formatCode>0.0;;</c:formatCode>
                <c:ptCount val="4"/>
                <c:pt idx="0">
                  <c:v>7.3297503255841461</c:v>
                </c:pt>
                <c:pt idx="1">
                  <c:v>6.8078709799663493</c:v>
                </c:pt>
                <c:pt idx="2">
                  <c:v>7.6543264270665183</c:v>
                </c:pt>
                <c:pt idx="3">
                  <c:v>7.370593650364424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(128)</c:v>
                </c:pt>
                <c:pt idx="1">
                  <c:v>Southend Hospital (38)</c:v>
                </c:pt>
                <c:pt idx="2">
                  <c:v>Basildon Hospital (38)</c:v>
                </c:pt>
                <c:pt idx="3">
                  <c:v>Mid Essex Hospital (52)</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(128)</c:v>
                </c:pt>
                <c:pt idx="1">
                  <c:v>Southend Hospital (38)</c:v>
                </c:pt>
                <c:pt idx="2">
                  <c:v>Basildon Hospital (38)</c:v>
                </c:pt>
                <c:pt idx="3">
                  <c:v>Mid Essex Hospital (52)</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(128)</c:v>
                </c:pt>
                <c:pt idx="1">
                  <c:v>Southend Hospital (38)</c:v>
                </c:pt>
                <c:pt idx="2">
                  <c:v>Basildon Hospital (38)</c:v>
                </c:pt>
                <c:pt idx="3">
                  <c:v>Mid Essex Hospital (52)</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2.6702496744158539</c:v>
                </c:pt>
                <c:pt idx="1">
                  <c:v>3.1921290200336507</c:v>
                </c:pt>
                <c:pt idx="2">
                  <c:v>2.3456735729334817</c:v>
                </c:pt>
                <c:pt idx="3">
                  <c:v>2.629406349635576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(173)</c:v>
                </c:pt>
                <c:pt idx="1">
                  <c:v>Southend Hospital (53)</c:v>
                </c:pt>
                <c:pt idx="2">
                  <c:v>Basildon Hospital (52)</c:v>
                </c:pt>
                <c:pt idx="3">
                  <c:v>Mid Essex Hospital (68)</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(173)</c:v>
                </c:pt>
                <c:pt idx="1">
                  <c:v>Southend Hospital (53)</c:v>
                </c:pt>
                <c:pt idx="2">
                  <c:v>Basildon Hospital (52)</c:v>
                </c:pt>
                <c:pt idx="3">
                  <c:v>Mid Essex Hospital (68)</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(173)</c:v>
                </c:pt>
                <c:pt idx="1">
                  <c:v>Southend Hospital (53)</c:v>
                </c:pt>
                <c:pt idx="2">
                  <c:v>Basildon Hospital (52)</c:v>
                </c:pt>
                <c:pt idx="3">
                  <c:v>Mid Essex Hospital (68)</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(173)</c:v>
                </c:pt>
                <c:pt idx="1">
                  <c:v>Southend Hospital (53)</c:v>
                </c:pt>
                <c:pt idx="2">
                  <c:v>Basildon Hospital (52)</c:v>
                </c:pt>
                <c:pt idx="3">
                  <c:v>Mid Essex Hospital (68)</c:v>
                </c:pt>
              </c:strCache>
            </c:strRef>
          </c:cat>
          <c:val>
            <c:numRef>
              <c:f>Sheet1!$G$2:$G$5</c:f>
              <c:numCache>
                <c:formatCode>0.0;;</c:formatCode>
                <c:ptCount val="4"/>
                <c:pt idx="0">
                  <c:v>5.7557128759453517</c:v>
                </c:pt>
                <c:pt idx="1">
                  <c:v>5.2711227870745549</c:v>
                </c:pt>
                <c:pt idx="2">
                  <c:v>5.8565114567385379</c:v>
                </c:pt>
                <c:pt idx="3">
                  <c:v>5.8492593863555902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(173)</c:v>
                </c:pt>
                <c:pt idx="1">
                  <c:v>Southend Hospital (53)</c:v>
                </c:pt>
                <c:pt idx="2">
                  <c:v>Basildon Hospital (52)</c:v>
                </c:pt>
                <c:pt idx="3">
                  <c:v>Mid Essex Hospital (68)</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(173)</c:v>
                </c:pt>
                <c:pt idx="1">
                  <c:v>Southend Hospital (53)</c:v>
                </c:pt>
                <c:pt idx="2">
                  <c:v>Basildon Hospital (52)</c:v>
                </c:pt>
                <c:pt idx="3">
                  <c:v>Mid Essex Hospital (68)</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(173)</c:v>
                </c:pt>
                <c:pt idx="1">
                  <c:v>Southend Hospital (53)</c:v>
                </c:pt>
                <c:pt idx="2">
                  <c:v>Basildon Hospital (52)</c:v>
                </c:pt>
                <c:pt idx="3">
                  <c:v>Mid Essex Hospital (68)</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4.2442871240546483</c:v>
                </c:pt>
                <c:pt idx="1">
                  <c:v>4.7288772129254451</c:v>
                </c:pt>
                <c:pt idx="2">
                  <c:v>4.1434885432614621</c:v>
                </c:pt>
                <c:pt idx="3">
                  <c:v>4.1507406136444098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East and North Hertfordshire NHS Trust</c:v>
                </c:pt>
                <c:pt idx="2">
                  <c:v>Norfolk and Norwich University Hospitals NHS Foundation Trust</c:v>
                </c:pt>
                <c:pt idx="3">
                  <c:v>Cambridge University Hospitals NHS Foundation Trust</c:v>
                </c:pt>
                <c:pt idx="4">
                  <c:v>James Paget University Hospitals NHS Foundation Trust</c:v>
                </c:pt>
              </c:strCache>
            </c:strRef>
          </c:cat>
          <c:val>
            <c:numRef>
              <c:f>Sheet1!$B$2:$B$6</c:f>
              <c:numCache>
                <c:formatCode>0.0</c:formatCode>
                <c:ptCount val="5"/>
                <c:pt idx="0">
                  <c:v>7.9245240804207144</c:v>
                </c:pt>
                <c:pt idx="1">
                  <c:v>6.8797933699073104</c:v>
                </c:pt>
                <c:pt idx="2">
                  <c:v>6.8354444773168943</c:v>
                </c:pt>
                <c:pt idx="3">
                  <c:v>6.7357455254466414</c:v>
                </c:pt>
                <c:pt idx="4">
                  <c:v>6.7111816798589663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East and North Hertfordshire NHS Trust</c:v>
                </c:pt>
                <c:pt idx="2">
                  <c:v>Norfolk and Norwich University Hospitals NHS Foundation Trust</c:v>
                </c:pt>
                <c:pt idx="3">
                  <c:v>Cambridge University Hospitals NHS Foundation Trust</c:v>
                </c:pt>
                <c:pt idx="4">
                  <c:v>James Paget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(401)</c:v>
                </c:pt>
                <c:pt idx="1">
                  <c:v>Southend Hospital (123)</c:v>
                </c:pt>
                <c:pt idx="2">
                  <c:v>Basildon Hospital (120)</c:v>
                </c:pt>
                <c:pt idx="3">
                  <c:v>Mid Essex Hospital (158)</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(401)</c:v>
                </c:pt>
                <c:pt idx="1">
                  <c:v>Southend Hospital (123)</c:v>
                </c:pt>
                <c:pt idx="2">
                  <c:v>Basildon Hospital (120)</c:v>
                </c:pt>
                <c:pt idx="3">
                  <c:v>Mid Essex Hospital (158)</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(401)</c:v>
                </c:pt>
                <c:pt idx="1">
                  <c:v>Southend Hospital (123)</c:v>
                </c:pt>
                <c:pt idx="2">
                  <c:v>Basildon Hospital (120)</c:v>
                </c:pt>
                <c:pt idx="3">
                  <c:v>Mid Essex Hospital (158)</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(401)</c:v>
                </c:pt>
                <c:pt idx="1">
                  <c:v>Southend Hospital (123)</c:v>
                </c:pt>
                <c:pt idx="2">
                  <c:v>Basildon Hospital (120)</c:v>
                </c:pt>
                <c:pt idx="3">
                  <c:v>Mid Essex Hospital (158)</c:v>
                </c:pt>
              </c:strCache>
            </c:strRef>
          </c:cat>
          <c:val>
            <c:numRef>
              <c:f>Sheet1!$G$2:$G$5</c:f>
              <c:numCache>
                <c:formatCode>0.0;;</c:formatCode>
                <c:ptCount val="4"/>
                <c:pt idx="0">
                  <c:v>9.4891080456790586</c:v>
                </c:pt>
                <c:pt idx="1">
                  <c:v>9.6151844401430733</c:v>
                </c:pt>
                <c:pt idx="2">
                  <c:v>9.5827231522715408</c:v>
                </c:pt>
                <c:pt idx="3">
                  <c:v>9.2792969935209779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(401)</c:v>
                </c:pt>
                <c:pt idx="1">
                  <c:v>Southend Hospital (123)</c:v>
                </c:pt>
                <c:pt idx="2">
                  <c:v>Basildon Hospital (120)</c:v>
                </c:pt>
                <c:pt idx="3">
                  <c:v>Mid Essex Hospital (158)</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(401)</c:v>
                </c:pt>
                <c:pt idx="1">
                  <c:v>Southend Hospital (123)</c:v>
                </c:pt>
                <c:pt idx="2">
                  <c:v>Basildon Hospital (120)</c:v>
                </c:pt>
                <c:pt idx="3">
                  <c:v>Mid Essex Hospital (158)</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(401)</c:v>
                </c:pt>
                <c:pt idx="1">
                  <c:v>Southend Hospital (123)</c:v>
                </c:pt>
                <c:pt idx="2">
                  <c:v>Basildon Hospital (120)</c:v>
                </c:pt>
                <c:pt idx="3">
                  <c:v>Mid Essex Hospital (158)</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0.51089195432094137</c:v>
                </c:pt>
                <c:pt idx="1">
                  <c:v>0.38481555985692673</c:v>
                </c:pt>
                <c:pt idx="2">
                  <c:v>0.41727684772845919</c:v>
                </c:pt>
                <c:pt idx="3">
                  <c:v>0.72070300647902208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(400)</c:v>
                </c:pt>
                <c:pt idx="1">
                  <c:v>Southend Hospital (120)</c:v>
                </c:pt>
                <c:pt idx="2">
                  <c:v>Basildon Hospital (121)</c:v>
                </c:pt>
                <c:pt idx="3">
                  <c:v>Mid Essex Hospital (159)</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(400)</c:v>
                </c:pt>
                <c:pt idx="1">
                  <c:v>Southend Hospital (120)</c:v>
                </c:pt>
                <c:pt idx="2">
                  <c:v>Basildon Hospital (121)</c:v>
                </c:pt>
                <c:pt idx="3">
                  <c:v>Mid Essex Hospital (159)</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(400)</c:v>
                </c:pt>
                <c:pt idx="1">
                  <c:v>Southend Hospital (120)</c:v>
                </c:pt>
                <c:pt idx="2">
                  <c:v>Basildon Hospital (121)</c:v>
                </c:pt>
                <c:pt idx="3">
                  <c:v>Mid Essex Hospital (159)</c:v>
                </c:pt>
              </c:strCache>
            </c:strRef>
          </c:cat>
          <c:val>
            <c:numRef>
              <c:f>Sheet1!$F$2:$F$5</c:f>
              <c:numCache>
                <c:formatCode>0.0;;</c:formatCode>
                <c:ptCount val="4"/>
                <c:pt idx="0">
                  <c:v>0</c:v>
                </c:pt>
                <c:pt idx="1">
                  <c:v>8.0498309520602298</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(400)</c:v>
                </c:pt>
                <c:pt idx="1">
                  <c:v>Southend Hospital (120)</c:v>
                </c:pt>
                <c:pt idx="2">
                  <c:v>Basildon Hospital (121)</c:v>
                </c:pt>
                <c:pt idx="3">
                  <c:v>Mid Essex Hospital (159)</c:v>
                </c:pt>
              </c:strCache>
            </c:strRef>
          </c:cat>
          <c:val>
            <c:numRef>
              <c:f>Sheet1!$G$2:$G$5</c:f>
              <c:numCache>
                <c:formatCode>0.0;;</c:formatCode>
                <c:ptCount val="4"/>
                <c:pt idx="0">
                  <c:v>8.3945229850382841</c:v>
                </c:pt>
                <c:pt idx="1">
                  <c:v>0</c:v>
                </c:pt>
                <c:pt idx="2">
                  <c:v>8.4742145865584089</c:v>
                </c:pt>
                <c:pt idx="3">
                  <c:v>8.4895089184579735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(400)</c:v>
                </c:pt>
                <c:pt idx="1">
                  <c:v>Southend Hospital (120)</c:v>
                </c:pt>
                <c:pt idx="2">
                  <c:v>Basildon Hospital (121)</c:v>
                </c:pt>
                <c:pt idx="3">
                  <c:v>Mid Essex Hospital (159)</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(400)</c:v>
                </c:pt>
                <c:pt idx="1">
                  <c:v>Southend Hospital (120)</c:v>
                </c:pt>
                <c:pt idx="2">
                  <c:v>Basildon Hospital (121)</c:v>
                </c:pt>
                <c:pt idx="3">
                  <c:v>Mid Essex Hospital (159)</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(400)</c:v>
                </c:pt>
                <c:pt idx="1">
                  <c:v>Southend Hospital (120)</c:v>
                </c:pt>
                <c:pt idx="2">
                  <c:v>Basildon Hospital (121)</c:v>
                </c:pt>
                <c:pt idx="3">
                  <c:v>Mid Essex Hospital (159)</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1.6054770149617159</c:v>
                </c:pt>
                <c:pt idx="1">
                  <c:v>1.9501690479397702</c:v>
                </c:pt>
                <c:pt idx="2">
                  <c:v>1.5257854134415911</c:v>
                </c:pt>
                <c:pt idx="3">
                  <c:v>1.5104910815420265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(423)</c:v>
                </c:pt>
                <c:pt idx="1">
                  <c:v>Southend Hospital (130)</c:v>
                </c:pt>
                <c:pt idx="2">
                  <c:v>Basildon Hospital (125)</c:v>
                </c:pt>
                <c:pt idx="3">
                  <c:v>Mid Essex Hospital (168)</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(423)</c:v>
                </c:pt>
                <c:pt idx="1">
                  <c:v>Southend Hospital (130)</c:v>
                </c:pt>
                <c:pt idx="2">
                  <c:v>Basildon Hospital (125)</c:v>
                </c:pt>
                <c:pt idx="3">
                  <c:v>Mid Essex Hospital (168)</c:v>
                </c:pt>
              </c:strCache>
            </c:strRef>
          </c:cat>
          <c:val>
            <c:numRef>
              <c:f>Sheet1!$E$2:$E$5</c:f>
              <c:numCache>
                <c:formatCode>0.0;;</c:formatCode>
                <c:ptCount val="4"/>
                <c:pt idx="0">
                  <c:v>0</c:v>
                </c:pt>
                <c:pt idx="1">
                  <c:v>8.4211055048203676</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(423)</c:v>
                </c:pt>
                <c:pt idx="1">
                  <c:v>Southend Hospital (130)</c:v>
                </c:pt>
                <c:pt idx="2">
                  <c:v>Basildon Hospital (125)</c:v>
                </c:pt>
                <c:pt idx="3">
                  <c:v>Mid Essex Hospital (168)</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(423)</c:v>
                </c:pt>
                <c:pt idx="1">
                  <c:v>Southend Hospital (130)</c:v>
                </c:pt>
                <c:pt idx="2">
                  <c:v>Basildon Hospital (125)</c:v>
                </c:pt>
                <c:pt idx="3">
                  <c:v>Mid Essex Hospital (168)</c:v>
                </c:pt>
              </c:strCache>
            </c:strRef>
          </c:cat>
          <c:val>
            <c:numRef>
              <c:f>Sheet1!$G$2:$G$5</c:f>
              <c:numCache>
                <c:formatCode>0.0;;</c:formatCode>
                <c:ptCount val="4"/>
                <c:pt idx="0">
                  <c:v>8.789366968403769</c:v>
                </c:pt>
                <c:pt idx="1">
                  <c:v>0</c:v>
                </c:pt>
                <c:pt idx="2">
                  <c:v>9.1263913746845517</c:v>
                </c:pt>
                <c:pt idx="3">
                  <c:v>8.7972905974066133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(423)</c:v>
                </c:pt>
                <c:pt idx="1">
                  <c:v>Southend Hospital (130)</c:v>
                </c:pt>
                <c:pt idx="2">
                  <c:v>Basildon Hospital (125)</c:v>
                </c:pt>
                <c:pt idx="3">
                  <c:v>Mid Essex Hospital (168)</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(423)</c:v>
                </c:pt>
                <c:pt idx="1">
                  <c:v>Southend Hospital (130)</c:v>
                </c:pt>
                <c:pt idx="2">
                  <c:v>Basildon Hospital (125)</c:v>
                </c:pt>
                <c:pt idx="3">
                  <c:v>Mid Essex Hospital (168)</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(423)</c:v>
                </c:pt>
                <c:pt idx="1">
                  <c:v>Southend Hospital (130)</c:v>
                </c:pt>
                <c:pt idx="2">
                  <c:v>Basildon Hospital (125)</c:v>
                </c:pt>
                <c:pt idx="3">
                  <c:v>Mid Essex Hospital (168)</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1.210633031596231</c:v>
                </c:pt>
                <c:pt idx="1">
                  <c:v>1.5788944951796324</c:v>
                </c:pt>
                <c:pt idx="2">
                  <c:v>0.87360862531544825</c:v>
                </c:pt>
                <c:pt idx="3">
                  <c:v>1.2027094025933867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(423)</c:v>
                </c:pt>
                <c:pt idx="1">
                  <c:v>Southend Hospital (130)</c:v>
                </c:pt>
                <c:pt idx="2">
                  <c:v>Basildon Hospital (125)</c:v>
                </c:pt>
                <c:pt idx="3">
                  <c:v>Mid Essex Hospital (168)</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(423)</c:v>
                </c:pt>
                <c:pt idx="1">
                  <c:v>Southend Hospital (130)</c:v>
                </c:pt>
                <c:pt idx="2">
                  <c:v>Basildon Hospital (125)</c:v>
                </c:pt>
                <c:pt idx="3">
                  <c:v>Mid Essex Hospital (168)</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(423)</c:v>
                </c:pt>
                <c:pt idx="1">
                  <c:v>Southend Hospital (130)</c:v>
                </c:pt>
                <c:pt idx="2">
                  <c:v>Basildon Hospital (125)</c:v>
                </c:pt>
                <c:pt idx="3">
                  <c:v>Mid Essex Hospital (168)</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(423)</c:v>
                </c:pt>
                <c:pt idx="1">
                  <c:v>Southend Hospital (130)</c:v>
                </c:pt>
                <c:pt idx="2">
                  <c:v>Basildon Hospital (125)</c:v>
                </c:pt>
                <c:pt idx="3">
                  <c:v>Mid Essex Hospital (168)</c:v>
                </c:pt>
              </c:strCache>
            </c:strRef>
          </c:cat>
          <c:val>
            <c:numRef>
              <c:f>Sheet1!$G$2:$G$5</c:f>
              <c:numCache>
                <c:formatCode>0.0;;</c:formatCode>
                <c:ptCount val="4"/>
                <c:pt idx="0">
                  <c:v>8.5715742301951678</c:v>
                </c:pt>
                <c:pt idx="1">
                  <c:v>8.2936369469929492</c:v>
                </c:pt>
                <c:pt idx="2">
                  <c:v>8.6011632509139719</c:v>
                </c:pt>
                <c:pt idx="3">
                  <c:v>8.670125148906914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(423)</c:v>
                </c:pt>
                <c:pt idx="1">
                  <c:v>Southend Hospital (130)</c:v>
                </c:pt>
                <c:pt idx="2">
                  <c:v>Basildon Hospital (125)</c:v>
                </c:pt>
                <c:pt idx="3">
                  <c:v>Mid Essex Hospital (168)</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(423)</c:v>
                </c:pt>
                <c:pt idx="1">
                  <c:v>Southend Hospital (130)</c:v>
                </c:pt>
                <c:pt idx="2">
                  <c:v>Basildon Hospital (125)</c:v>
                </c:pt>
                <c:pt idx="3">
                  <c:v>Mid Essex Hospital (168)</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(423)</c:v>
                </c:pt>
                <c:pt idx="1">
                  <c:v>Southend Hospital (130)</c:v>
                </c:pt>
                <c:pt idx="2">
                  <c:v>Basildon Hospital (125)</c:v>
                </c:pt>
                <c:pt idx="3">
                  <c:v>Mid Essex Hospital (168)</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1.4284257698048322</c:v>
                </c:pt>
                <c:pt idx="1">
                  <c:v>1.7063630530070508</c:v>
                </c:pt>
                <c:pt idx="2">
                  <c:v>1.3988367490860281</c:v>
                </c:pt>
                <c:pt idx="3">
                  <c:v>1.329874851093086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(392)</c:v>
                </c:pt>
                <c:pt idx="1">
                  <c:v>Southend Hospital (123)</c:v>
                </c:pt>
                <c:pt idx="2">
                  <c:v>Basildon Hospital (116)</c:v>
                </c:pt>
                <c:pt idx="3">
                  <c:v>Mid Essex Hospital (153)</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(392)</c:v>
                </c:pt>
                <c:pt idx="1">
                  <c:v>Southend Hospital (123)</c:v>
                </c:pt>
                <c:pt idx="2">
                  <c:v>Basildon Hospital (116)</c:v>
                </c:pt>
                <c:pt idx="3">
                  <c:v>Mid Essex Hospital (153)</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(392)</c:v>
                </c:pt>
                <c:pt idx="1">
                  <c:v>Southend Hospital (123)</c:v>
                </c:pt>
                <c:pt idx="2">
                  <c:v>Basildon Hospital (116)</c:v>
                </c:pt>
                <c:pt idx="3">
                  <c:v>Mid Essex Hospital (153)</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(392)</c:v>
                </c:pt>
                <c:pt idx="1">
                  <c:v>Southend Hospital (123)</c:v>
                </c:pt>
                <c:pt idx="2">
                  <c:v>Basildon Hospital (116)</c:v>
                </c:pt>
                <c:pt idx="3">
                  <c:v>Mid Essex Hospital (153)</c:v>
                </c:pt>
              </c:strCache>
            </c:strRef>
          </c:cat>
          <c:val>
            <c:numRef>
              <c:f>Sheet1!$G$2:$G$5</c:f>
              <c:numCache>
                <c:formatCode>0.0;;</c:formatCode>
                <c:ptCount val="4"/>
                <c:pt idx="0">
                  <c:v>8.4866667429251432</c:v>
                </c:pt>
                <c:pt idx="1">
                  <c:v>8.2734710760830446</c:v>
                </c:pt>
                <c:pt idx="2">
                  <c:v>8.5832073625378147</c:v>
                </c:pt>
                <c:pt idx="3">
                  <c:v>8.5238658896933703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(392)</c:v>
                </c:pt>
                <c:pt idx="1">
                  <c:v>Southend Hospital (123)</c:v>
                </c:pt>
                <c:pt idx="2">
                  <c:v>Basildon Hospital (116)</c:v>
                </c:pt>
                <c:pt idx="3">
                  <c:v>Mid Essex Hospital (153)</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(392)</c:v>
                </c:pt>
                <c:pt idx="1">
                  <c:v>Southend Hospital (123)</c:v>
                </c:pt>
                <c:pt idx="2">
                  <c:v>Basildon Hospital (116)</c:v>
                </c:pt>
                <c:pt idx="3">
                  <c:v>Mid Essex Hospital (153)</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(392)</c:v>
                </c:pt>
                <c:pt idx="1">
                  <c:v>Southend Hospital (123)</c:v>
                </c:pt>
                <c:pt idx="2">
                  <c:v>Basildon Hospital (116)</c:v>
                </c:pt>
                <c:pt idx="3">
                  <c:v>Mid Essex Hospital (153)</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1.5133332570748568</c:v>
                </c:pt>
                <c:pt idx="1">
                  <c:v>1.7265289239169554</c:v>
                </c:pt>
                <c:pt idx="2">
                  <c:v>1.4167926374621853</c:v>
                </c:pt>
                <c:pt idx="3">
                  <c:v>1.4761341103066297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(425)</c:v>
                </c:pt>
                <c:pt idx="1">
                  <c:v>Southend Hospital (131)</c:v>
                </c:pt>
                <c:pt idx="2">
                  <c:v>Basildon Hospital (126)</c:v>
                </c:pt>
                <c:pt idx="3">
                  <c:v>Mid Essex Hospital (168)</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(425)</c:v>
                </c:pt>
                <c:pt idx="1">
                  <c:v>Southend Hospital (131)</c:v>
                </c:pt>
                <c:pt idx="2">
                  <c:v>Basildon Hospital (126)</c:v>
                </c:pt>
                <c:pt idx="3">
                  <c:v>Mid Essex Hospital (168)</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(425)</c:v>
                </c:pt>
                <c:pt idx="1">
                  <c:v>Southend Hospital (131)</c:v>
                </c:pt>
                <c:pt idx="2">
                  <c:v>Basildon Hospital (126)</c:v>
                </c:pt>
                <c:pt idx="3">
                  <c:v>Mid Essex Hospital (168)</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(425)</c:v>
                </c:pt>
                <c:pt idx="1">
                  <c:v>Southend Hospital (131)</c:v>
                </c:pt>
                <c:pt idx="2">
                  <c:v>Basildon Hospital (126)</c:v>
                </c:pt>
                <c:pt idx="3">
                  <c:v>Mid Essex Hospital (168)</c:v>
                </c:pt>
              </c:strCache>
            </c:strRef>
          </c:cat>
          <c:val>
            <c:numRef>
              <c:f>Sheet1!$G$2:$G$5</c:f>
              <c:numCache>
                <c:formatCode>0.0;;</c:formatCode>
                <c:ptCount val="4"/>
                <c:pt idx="0">
                  <c:v>8.8684815865764701</c:v>
                </c:pt>
                <c:pt idx="1">
                  <c:v>8.6461332220251563</c:v>
                </c:pt>
                <c:pt idx="2">
                  <c:v>9.0853559108700495</c:v>
                </c:pt>
                <c:pt idx="3">
                  <c:v>8.8716170522875668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(425)</c:v>
                </c:pt>
                <c:pt idx="1">
                  <c:v>Southend Hospital (131)</c:v>
                </c:pt>
                <c:pt idx="2">
                  <c:v>Basildon Hospital (126)</c:v>
                </c:pt>
                <c:pt idx="3">
                  <c:v>Mid Essex Hospital (168)</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(425)</c:v>
                </c:pt>
                <c:pt idx="1">
                  <c:v>Southend Hospital (131)</c:v>
                </c:pt>
                <c:pt idx="2">
                  <c:v>Basildon Hospital (126)</c:v>
                </c:pt>
                <c:pt idx="3">
                  <c:v>Mid Essex Hospital (168)</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(425)</c:v>
                </c:pt>
                <c:pt idx="1">
                  <c:v>Southend Hospital (131)</c:v>
                </c:pt>
                <c:pt idx="2">
                  <c:v>Basildon Hospital (126)</c:v>
                </c:pt>
                <c:pt idx="3">
                  <c:v>Mid Essex Hospital (168)</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1.1315184134235299</c:v>
                </c:pt>
                <c:pt idx="1">
                  <c:v>1.3538667779748437</c:v>
                </c:pt>
                <c:pt idx="2">
                  <c:v>0.91464408912995054</c:v>
                </c:pt>
                <c:pt idx="3">
                  <c:v>1.1283829477124332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(419)</c:v>
                </c:pt>
                <c:pt idx="1">
                  <c:v>Southend Hospital (129)</c:v>
                </c:pt>
                <c:pt idx="2">
                  <c:v>Basildon Hospital (123)</c:v>
                </c:pt>
                <c:pt idx="3">
                  <c:v>Mid Essex Hospital (167)</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(419)</c:v>
                </c:pt>
                <c:pt idx="1">
                  <c:v>Southend Hospital (129)</c:v>
                </c:pt>
                <c:pt idx="2">
                  <c:v>Basildon Hospital (123)</c:v>
                </c:pt>
                <c:pt idx="3">
                  <c:v>Mid Essex Hospital (167)</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(419)</c:v>
                </c:pt>
                <c:pt idx="1">
                  <c:v>Southend Hospital (129)</c:v>
                </c:pt>
                <c:pt idx="2">
                  <c:v>Basildon Hospital (123)</c:v>
                </c:pt>
                <c:pt idx="3">
                  <c:v>Mid Essex Hospital (167)</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(419)</c:v>
                </c:pt>
                <c:pt idx="1">
                  <c:v>Southend Hospital (129)</c:v>
                </c:pt>
                <c:pt idx="2">
                  <c:v>Basildon Hospital (123)</c:v>
                </c:pt>
                <c:pt idx="3">
                  <c:v>Mid Essex Hospital (167)</c:v>
                </c:pt>
              </c:strCache>
            </c:strRef>
          </c:cat>
          <c:val>
            <c:numRef>
              <c:f>Sheet1!$G$2:$G$5</c:f>
              <c:numCache>
                <c:formatCode>0.0;;</c:formatCode>
                <c:ptCount val="4"/>
                <c:pt idx="0">
                  <c:v>8.5573794933901866</c:v>
                </c:pt>
                <c:pt idx="1">
                  <c:v>8.2063442582163191</c:v>
                </c:pt>
                <c:pt idx="2">
                  <c:v>8.5943320085867363</c:v>
                </c:pt>
                <c:pt idx="3">
                  <c:v>8.7193794267812059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(419)</c:v>
                </c:pt>
                <c:pt idx="1">
                  <c:v>Southend Hospital (129)</c:v>
                </c:pt>
                <c:pt idx="2">
                  <c:v>Basildon Hospital (123)</c:v>
                </c:pt>
                <c:pt idx="3">
                  <c:v>Mid Essex Hospital (167)</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(419)</c:v>
                </c:pt>
                <c:pt idx="1">
                  <c:v>Southend Hospital (129)</c:v>
                </c:pt>
                <c:pt idx="2">
                  <c:v>Basildon Hospital (123)</c:v>
                </c:pt>
                <c:pt idx="3">
                  <c:v>Mid Essex Hospital (167)</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(419)</c:v>
                </c:pt>
                <c:pt idx="1">
                  <c:v>Southend Hospital (129)</c:v>
                </c:pt>
                <c:pt idx="2">
                  <c:v>Basildon Hospital (123)</c:v>
                </c:pt>
                <c:pt idx="3">
                  <c:v>Mid Essex Hospital (167)</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1.4426205066098134</c:v>
                </c:pt>
                <c:pt idx="1">
                  <c:v>1.7936557417836809</c:v>
                </c:pt>
                <c:pt idx="2">
                  <c:v>1.4056679914132637</c:v>
                </c:pt>
                <c:pt idx="3">
                  <c:v>1.2806205732187941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(422)</c:v>
                </c:pt>
                <c:pt idx="1">
                  <c:v>Southend Hospital (130)</c:v>
                </c:pt>
                <c:pt idx="2">
                  <c:v>Basildon Hospital (125)</c:v>
                </c:pt>
                <c:pt idx="3">
                  <c:v>Mid Essex Hospital (167)</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(422)</c:v>
                </c:pt>
                <c:pt idx="1">
                  <c:v>Southend Hospital (130)</c:v>
                </c:pt>
                <c:pt idx="2">
                  <c:v>Basildon Hospital (125)</c:v>
                </c:pt>
                <c:pt idx="3">
                  <c:v>Mid Essex Hospital (167)</c:v>
                </c:pt>
              </c:strCache>
            </c:strRef>
          </c:cat>
          <c:val>
            <c:numRef>
              <c:f>Sheet1!$E$2:$E$5</c:f>
              <c:numCache>
                <c:formatCode>0.0;;</c:formatCode>
                <c:ptCount val="4"/>
                <c:pt idx="0">
                  <c:v>0</c:v>
                </c:pt>
                <c:pt idx="1">
                  <c:v>6.4641498838783589</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(422)</c:v>
                </c:pt>
                <c:pt idx="1">
                  <c:v>Southend Hospital (130)</c:v>
                </c:pt>
                <c:pt idx="2">
                  <c:v>Basildon Hospital (125)</c:v>
                </c:pt>
                <c:pt idx="3">
                  <c:v>Mid Essex Hospital (167)</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(422)</c:v>
                </c:pt>
                <c:pt idx="1">
                  <c:v>Southend Hospital (130)</c:v>
                </c:pt>
                <c:pt idx="2">
                  <c:v>Basildon Hospital (125)</c:v>
                </c:pt>
                <c:pt idx="3">
                  <c:v>Mid Essex Hospital (167)</c:v>
                </c:pt>
              </c:strCache>
            </c:strRef>
          </c:cat>
          <c:val>
            <c:numRef>
              <c:f>Sheet1!$G$2:$G$5</c:f>
              <c:numCache>
                <c:formatCode>0.0;;</c:formatCode>
                <c:ptCount val="4"/>
                <c:pt idx="0">
                  <c:v>7.1598881168346296</c:v>
                </c:pt>
                <c:pt idx="1">
                  <c:v>0</c:v>
                </c:pt>
                <c:pt idx="2">
                  <c:v>6.9891157923258413</c:v>
                </c:pt>
                <c:pt idx="3">
                  <c:v>7.7035259781730634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(422)</c:v>
                </c:pt>
                <c:pt idx="1">
                  <c:v>Southend Hospital (130)</c:v>
                </c:pt>
                <c:pt idx="2">
                  <c:v>Basildon Hospital (125)</c:v>
                </c:pt>
                <c:pt idx="3">
                  <c:v>Mid Essex Hospital (167)</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(422)</c:v>
                </c:pt>
                <c:pt idx="1">
                  <c:v>Southend Hospital (130)</c:v>
                </c:pt>
                <c:pt idx="2">
                  <c:v>Basildon Hospital (125)</c:v>
                </c:pt>
                <c:pt idx="3">
                  <c:v>Mid Essex Hospital (167)</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(422)</c:v>
                </c:pt>
                <c:pt idx="1">
                  <c:v>Southend Hospital (130)</c:v>
                </c:pt>
                <c:pt idx="2">
                  <c:v>Basildon Hospital (125)</c:v>
                </c:pt>
                <c:pt idx="3">
                  <c:v>Mid Essex Hospital (167)</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2.8401118831653704</c:v>
                </c:pt>
                <c:pt idx="1">
                  <c:v>3.5358501161216411</c:v>
                </c:pt>
                <c:pt idx="2">
                  <c:v>3.0108842076741587</c:v>
                </c:pt>
                <c:pt idx="3">
                  <c:v>2.2964740218269366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(376)</c:v>
                </c:pt>
                <c:pt idx="1">
                  <c:v>Southend Hospital (118)</c:v>
                </c:pt>
                <c:pt idx="2">
                  <c:v>Basildon Hospital (112)</c:v>
                </c:pt>
                <c:pt idx="3">
                  <c:v>Mid Essex Hospital (146)</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(376)</c:v>
                </c:pt>
                <c:pt idx="1">
                  <c:v>Southend Hospital (118)</c:v>
                </c:pt>
                <c:pt idx="2">
                  <c:v>Basildon Hospital (112)</c:v>
                </c:pt>
                <c:pt idx="3">
                  <c:v>Mid Essex Hospital (146)</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(376)</c:v>
                </c:pt>
                <c:pt idx="1">
                  <c:v>Southend Hospital (118)</c:v>
                </c:pt>
                <c:pt idx="2">
                  <c:v>Basildon Hospital (112)</c:v>
                </c:pt>
                <c:pt idx="3">
                  <c:v>Mid Essex Hospital (146)</c:v>
                </c:pt>
              </c:strCache>
            </c:strRef>
          </c:cat>
          <c:val>
            <c:numRef>
              <c:f>Sheet1!$F$2:$F$5</c:f>
              <c:numCache>
                <c:formatCode>0.0;;</c:formatCode>
                <c:ptCount val="4"/>
                <c:pt idx="0">
                  <c:v>0</c:v>
                </c:pt>
                <c:pt idx="1">
                  <c:v>7.0409993289314432</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(376)</c:v>
                </c:pt>
                <c:pt idx="1">
                  <c:v>Southend Hospital (118)</c:v>
                </c:pt>
                <c:pt idx="2">
                  <c:v>Basildon Hospital (112)</c:v>
                </c:pt>
                <c:pt idx="3">
                  <c:v>Mid Essex Hospital (146)</c:v>
                </c:pt>
              </c:strCache>
            </c:strRef>
          </c:cat>
          <c:val>
            <c:numRef>
              <c:f>Sheet1!$G$2:$G$5</c:f>
              <c:numCache>
                <c:formatCode>0.0;;</c:formatCode>
                <c:ptCount val="4"/>
                <c:pt idx="0">
                  <c:v>7.5293340862721587</c:v>
                </c:pt>
                <c:pt idx="1">
                  <c:v>0</c:v>
                </c:pt>
                <c:pt idx="2">
                  <c:v>7.7444229118817693</c:v>
                </c:pt>
                <c:pt idx="3">
                  <c:v>7.7152889267107003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(376)</c:v>
                </c:pt>
                <c:pt idx="1">
                  <c:v>Southend Hospital (118)</c:v>
                </c:pt>
                <c:pt idx="2">
                  <c:v>Basildon Hospital (112)</c:v>
                </c:pt>
                <c:pt idx="3">
                  <c:v>Mid Essex Hospital (146)</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(376)</c:v>
                </c:pt>
                <c:pt idx="1">
                  <c:v>Southend Hospital (118)</c:v>
                </c:pt>
                <c:pt idx="2">
                  <c:v>Basildon Hospital (112)</c:v>
                </c:pt>
                <c:pt idx="3">
                  <c:v>Mid Essex Hospital (146)</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(376)</c:v>
                </c:pt>
                <c:pt idx="1">
                  <c:v>Southend Hospital (118)</c:v>
                </c:pt>
                <c:pt idx="2">
                  <c:v>Basildon Hospital (112)</c:v>
                </c:pt>
                <c:pt idx="3">
                  <c:v>Mid Essex Hospital (146)</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2.4706659137278413</c:v>
                </c:pt>
                <c:pt idx="1">
                  <c:v>2.9590006710685568</c:v>
                </c:pt>
                <c:pt idx="2">
                  <c:v>2.2555770881182307</c:v>
                </c:pt>
                <c:pt idx="3">
                  <c:v>2.2847110732892997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(405)</c:v>
                </c:pt>
                <c:pt idx="1">
                  <c:v>Southend Hospital (122)</c:v>
                </c:pt>
                <c:pt idx="2">
                  <c:v>Basildon Hospital (119)</c:v>
                </c:pt>
                <c:pt idx="3">
                  <c:v>Mid Essex Hospital (164)</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(405)</c:v>
                </c:pt>
                <c:pt idx="1">
                  <c:v>Southend Hospital (122)</c:v>
                </c:pt>
                <c:pt idx="2">
                  <c:v>Basildon Hospital (119)</c:v>
                </c:pt>
                <c:pt idx="3">
                  <c:v>Mid Essex Hospital (164)</c:v>
                </c:pt>
              </c:strCache>
            </c:strRef>
          </c:cat>
          <c:val>
            <c:numRef>
              <c:f>Sheet1!$E$2:$E$5</c:f>
              <c:numCache>
                <c:formatCode>0.0;;</c:formatCode>
                <c:ptCount val="4"/>
                <c:pt idx="0">
                  <c:v>0</c:v>
                </c:pt>
                <c:pt idx="1">
                  <c:v>6.3702777761068781</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(405)</c:v>
                </c:pt>
                <c:pt idx="1">
                  <c:v>Southend Hospital (122)</c:v>
                </c:pt>
                <c:pt idx="2">
                  <c:v>Basildon Hospital (119)</c:v>
                </c:pt>
                <c:pt idx="3">
                  <c:v>Mid Essex Hospital (164)</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(405)</c:v>
                </c:pt>
                <c:pt idx="1">
                  <c:v>Southend Hospital (122)</c:v>
                </c:pt>
                <c:pt idx="2">
                  <c:v>Basildon Hospital (119)</c:v>
                </c:pt>
                <c:pt idx="3">
                  <c:v>Mid Essex Hospital (164)</c:v>
                </c:pt>
              </c:strCache>
            </c:strRef>
          </c:cat>
          <c:val>
            <c:numRef>
              <c:f>Sheet1!$G$2:$G$5</c:f>
              <c:numCache>
                <c:formatCode>0.0;;</c:formatCode>
                <c:ptCount val="4"/>
                <c:pt idx="0">
                  <c:v>7.0629737879842667</c:v>
                </c:pt>
                <c:pt idx="1">
                  <c:v>0</c:v>
                </c:pt>
                <c:pt idx="2">
                  <c:v>7.0818664661929249</c:v>
                </c:pt>
                <c:pt idx="3">
                  <c:v>7.3747859030191538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(405)</c:v>
                </c:pt>
                <c:pt idx="1">
                  <c:v>Southend Hospital (122)</c:v>
                </c:pt>
                <c:pt idx="2">
                  <c:v>Basildon Hospital (119)</c:v>
                </c:pt>
                <c:pt idx="3">
                  <c:v>Mid Essex Hospital (164)</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(405)</c:v>
                </c:pt>
                <c:pt idx="1">
                  <c:v>Southend Hospital (122)</c:v>
                </c:pt>
                <c:pt idx="2">
                  <c:v>Basildon Hospital (119)</c:v>
                </c:pt>
                <c:pt idx="3">
                  <c:v>Mid Essex Hospital (164)</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(405)</c:v>
                </c:pt>
                <c:pt idx="1">
                  <c:v>Southend Hospital (122)</c:v>
                </c:pt>
                <c:pt idx="2">
                  <c:v>Basildon Hospital (119)</c:v>
                </c:pt>
                <c:pt idx="3">
                  <c:v>Mid Essex Hospital (164)</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2.9370262120157333</c:v>
                </c:pt>
                <c:pt idx="1">
                  <c:v>3.6297222238931219</c:v>
                </c:pt>
                <c:pt idx="2">
                  <c:v>2.9181335338070751</c:v>
                </c:pt>
                <c:pt idx="3">
                  <c:v>2.6252140969808462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6.1599700851879362</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(416)</c:v>
                </c:pt>
                <c:pt idx="1">
                  <c:v>Southend Hospital (128)</c:v>
                </c:pt>
                <c:pt idx="2">
                  <c:v>Basildon Hospital (123)</c:v>
                </c:pt>
                <c:pt idx="3">
                  <c:v>Mid Essex Hospital (165)</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(416)</c:v>
                </c:pt>
                <c:pt idx="1">
                  <c:v>Southend Hospital (128)</c:v>
                </c:pt>
                <c:pt idx="2">
                  <c:v>Basildon Hospital (123)</c:v>
                </c:pt>
                <c:pt idx="3">
                  <c:v>Mid Essex Hospital (165)</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(416)</c:v>
                </c:pt>
                <c:pt idx="1">
                  <c:v>Southend Hospital (128)</c:v>
                </c:pt>
                <c:pt idx="2">
                  <c:v>Basildon Hospital (123)</c:v>
                </c:pt>
                <c:pt idx="3">
                  <c:v>Mid Essex Hospital (165)</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(416)</c:v>
                </c:pt>
                <c:pt idx="1">
                  <c:v>Southend Hospital (128)</c:v>
                </c:pt>
                <c:pt idx="2">
                  <c:v>Basildon Hospital (123)</c:v>
                </c:pt>
                <c:pt idx="3">
                  <c:v>Mid Essex Hospital (165)</c:v>
                </c:pt>
              </c:strCache>
            </c:strRef>
          </c:cat>
          <c:val>
            <c:numRef>
              <c:f>Sheet1!$G$2:$G$5</c:f>
              <c:numCache>
                <c:formatCode>0.0;;</c:formatCode>
                <c:ptCount val="4"/>
                <c:pt idx="0">
                  <c:v>8.6419562431348798</c:v>
                </c:pt>
                <c:pt idx="1">
                  <c:v>8.465833454568271</c:v>
                </c:pt>
                <c:pt idx="2">
                  <c:v>8.775937400928342</c:v>
                </c:pt>
                <c:pt idx="3">
                  <c:v>8.6474704977409651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(416)</c:v>
                </c:pt>
                <c:pt idx="1">
                  <c:v>Southend Hospital (128)</c:v>
                </c:pt>
                <c:pt idx="2">
                  <c:v>Basildon Hospital (123)</c:v>
                </c:pt>
                <c:pt idx="3">
                  <c:v>Mid Essex Hospital (165)</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(416)</c:v>
                </c:pt>
                <c:pt idx="1">
                  <c:v>Southend Hospital (128)</c:v>
                </c:pt>
                <c:pt idx="2">
                  <c:v>Basildon Hospital (123)</c:v>
                </c:pt>
                <c:pt idx="3">
                  <c:v>Mid Essex Hospital (165)</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(416)</c:v>
                </c:pt>
                <c:pt idx="1">
                  <c:v>Southend Hospital (128)</c:v>
                </c:pt>
                <c:pt idx="2">
                  <c:v>Basildon Hospital (123)</c:v>
                </c:pt>
                <c:pt idx="3">
                  <c:v>Mid Essex Hospital (165)</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1.3580437568651202</c:v>
                </c:pt>
                <c:pt idx="1">
                  <c:v>1.534166545431729</c:v>
                </c:pt>
                <c:pt idx="2">
                  <c:v>1.224062599071658</c:v>
                </c:pt>
                <c:pt idx="3">
                  <c:v>1.3525295022590349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(367)</c:v>
                </c:pt>
                <c:pt idx="1">
                  <c:v>Southend Hospital (116)</c:v>
                </c:pt>
                <c:pt idx="2">
                  <c:v>Basildon Hospital (103)</c:v>
                </c:pt>
                <c:pt idx="3">
                  <c:v>Mid Essex Hospital (148)</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(367)</c:v>
                </c:pt>
                <c:pt idx="1">
                  <c:v>Southend Hospital (116)</c:v>
                </c:pt>
                <c:pt idx="2">
                  <c:v>Basildon Hospital (103)</c:v>
                </c:pt>
                <c:pt idx="3">
                  <c:v>Mid Essex Hospital (148)</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(367)</c:v>
                </c:pt>
                <c:pt idx="1">
                  <c:v>Southend Hospital (116)</c:v>
                </c:pt>
                <c:pt idx="2">
                  <c:v>Basildon Hospital (103)</c:v>
                </c:pt>
                <c:pt idx="3">
                  <c:v>Mid Essex Hospital (148)</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(367)</c:v>
                </c:pt>
                <c:pt idx="1">
                  <c:v>Southend Hospital (116)</c:v>
                </c:pt>
                <c:pt idx="2">
                  <c:v>Basildon Hospital (103)</c:v>
                </c:pt>
                <c:pt idx="3">
                  <c:v>Mid Essex Hospital (148)</c:v>
                </c:pt>
              </c:strCache>
            </c:strRef>
          </c:cat>
          <c:val>
            <c:numRef>
              <c:f>Sheet1!$G$2:$G$5</c:f>
              <c:numCache>
                <c:formatCode>0.0;;</c:formatCode>
                <c:ptCount val="4"/>
                <c:pt idx="0">
                  <c:v>7.350063876632456</c:v>
                </c:pt>
                <c:pt idx="1">
                  <c:v>7.1891979599890936</c:v>
                </c:pt>
                <c:pt idx="2">
                  <c:v>7.5845824724665638</c:v>
                </c:pt>
                <c:pt idx="3">
                  <c:v>7.3058323838596007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(367)</c:v>
                </c:pt>
                <c:pt idx="1">
                  <c:v>Southend Hospital (116)</c:v>
                </c:pt>
                <c:pt idx="2">
                  <c:v>Basildon Hospital (103)</c:v>
                </c:pt>
                <c:pt idx="3">
                  <c:v>Mid Essex Hospital (148)</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(367)</c:v>
                </c:pt>
                <c:pt idx="1">
                  <c:v>Southend Hospital (116)</c:v>
                </c:pt>
                <c:pt idx="2">
                  <c:v>Basildon Hospital (103)</c:v>
                </c:pt>
                <c:pt idx="3">
                  <c:v>Mid Essex Hospital (148)</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(367)</c:v>
                </c:pt>
                <c:pt idx="1">
                  <c:v>Southend Hospital (116)</c:v>
                </c:pt>
                <c:pt idx="2">
                  <c:v>Basildon Hospital (103)</c:v>
                </c:pt>
                <c:pt idx="3">
                  <c:v>Mid Essex Hospital (148)</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2.649936123367544</c:v>
                </c:pt>
                <c:pt idx="1">
                  <c:v>2.8108020400109064</c:v>
                </c:pt>
                <c:pt idx="2">
                  <c:v>2.4154175275334362</c:v>
                </c:pt>
                <c:pt idx="3">
                  <c:v>2.6941676161403993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(413)</c:v>
                </c:pt>
                <c:pt idx="1">
                  <c:v>Southend Hospital (126)</c:v>
                </c:pt>
                <c:pt idx="2">
                  <c:v>Basildon Hospital (123)</c:v>
                </c:pt>
                <c:pt idx="3">
                  <c:v>Mid Essex Hospital (164)</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(413)</c:v>
                </c:pt>
                <c:pt idx="1">
                  <c:v>Southend Hospital (126)</c:v>
                </c:pt>
                <c:pt idx="2">
                  <c:v>Basildon Hospital (123)</c:v>
                </c:pt>
                <c:pt idx="3">
                  <c:v>Mid Essex Hospital (164)</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(413)</c:v>
                </c:pt>
                <c:pt idx="1">
                  <c:v>Southend Hospital (126)</c:v>
                </c:pt>
                <c:pt idx="2">
                  <c:v>Basildon Hospital (123)</c:v>
                </c:pt>
                <c:pt idx="3">
                  <c:v>Mid Essex Hospital (164)</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(413)</c:v>
                </c:pt>
                <c:pt idx="1">
                  <c:v>Southend Hospital (126)</c:v>
                </c:pt>
                <c:pt idx="2">
                  <c:v>Basildon Hospital (123)</c:v>
                </c:pt>
                <c:pt idx="3">
                  <c:v>Mid Essex Hospital (164)</c:v>
                </c:pt>
              </c:strCache>
            </c:strRef>
          </c:cat>
          <c:val>
            <c:numRef>
              <c:f>Sheet1!$G$2:$G$5</c:f>
              <c:numCache>
                <c:formatCode>0.0;;</c:formatCode>
                <c:ptCount val="4"/>
                <c:pt idx="0">
                  <c:v>9.5106792621061924</c:v>
                </c:pt>
                <c:pt idx="1">
                  <c:v>9.4326901853881076</c:v>
                </c:pt>
                <c:pt idx="2">
                  <c:v>9.5988914279486348</c:v>
                </c:pt>
                <c:pt idx="3">
                  <c:v>9.4664875988817805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(413)</c:v>
                </c:pt>
                <c:pt idx="1">
                  <c:v>Southend Hospital (126)</c:v>
                </c:pt>
                <c:pt idx="2">
                  <c:v>Basildon Hospital (123)</c:v>
                </c:pt>
                <c:pt idx="3">
                  <c:v>Mid Essex Hospital (164)</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(413)</c:v>
                </c:pt>
                <c:pt idx="1">
                  <c:v>Southend Hospital (126)</c:v>
                </c:pt>
                <c:pt idx="2">
                  <c:v>Basildon Hospital (123)</c:v>
                </c:pt>
                <c:pt idx="3">
                  <c:v>Mid Essex Hospital (164)</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(413)</c:v>
                </c:pt>
                <c:pt idx="1">
                  <c:v>Southend Hospital (126)</c:v>
                </c:pt>
                <c:pt idx="2">
                  <c:v>Basildon Hospital (123)</c:v>
                </c:pt>
                <c:pt idx="3">
                  <c:v>Mid Essex Hospital (164)</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0.48932073789380759</c:v>
                </c:pt>
                <c:pt idx="1">
                  <c:v>0.56730981461189245</c:v>
                </c:pt>
                <c:pt idx="2">
                  <c:v>0.40110857205136519</c:v>
                </c:pt>
                <c:pt idx="3">
                  <c:v>0.53351240111821951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(344)</c:v>
                </c:pt>
                <c:pt idx="1">
                  <c:v>Southend Hospital (105)</c:v>
                </c:pt>
                <c:pt idx="2">
                  <c:v>Basildon Hospital (98)</c:v>
                </c:pt>
                <c:pt idx="3">
                  <c:v>Mid Essex Hospital (141)</c:v>
                </c:pt>
              </c:strCache>
            </c:strRef>
          </c:cat>
          <c:val>
            <c:numRef>
              <c:f>Sheet1!$D$2:$D$5</c:f>
              <c:numCache>
                <c:formatCode>0.0;;</c:formatCode>
                <c:ptCount val="4"/>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(344)</c:v>
                </c:pt>
                <c:pt idx="1">
                  <c:v>Southend Hospital (105)</c:v>
                </c:pt>
                <c:pt idx="2">
                  <c:v>Basildon Hospital (98)</c:v>
                </c:pt>
                <c:pt idx="3">
                  <c:v>Mid Essex Hospital (141)</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(344)</c:v>
                </c:pt>
                <c:pt idx="1">
                  <c:v>Southend Hospital (105)</c:v>
                </c:pt>
                <c:pt idx="2">
                  <c:v>Basildon Hospital (98)</c:v>
                </c:pt>
                <c:pt idx="3">
                  <c:v>Mid Essex Hospital (141)</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(344)</c:v>
                </c:pt>
                <c:pt idx="1">
                  <c:v>Southend Hospital (105)</c:v>
                </c:pt>
                <c:pt idx="2">
                  <c:v>Basildon Hospital (98)</c:v>
                </c:pt>
                <c:pt idx="3">
                  <c:v>Mid Essex Hospital (141)</c:v>
                </c:pt>
              </c:strCache>
            </c:strRef>
          </c:cat>
          <c:val>
            <c:numRef>
              <c:f>Sheet1!$G$2:$G$5</c:f>
              <c:numCache>
                <c:formatCode>0.0;;</c:formatCode>
                <c:ptCount val="4"/>
                <c:pt idx="0">
                  <c:v>8.7312091946866595</c:v>
                </c:pt>
                <c:pt idx="1">
                  <c:v>8.439834342715665</c:v>
                </c:pt>
                <c:pt idx="2">
                  <c:v>9.1154932039971914</c:v>
                </c:pt>
                <c:pt idx="3">
                  <c:v>8.704679987730696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(344)</c:v>
                </c:pt>
                <c:pt idx="1">
                  <c:v>Southend Hospital (105)</c:v>
                </c:pt>
                <c:pt idx="2">
                  <c:v>Basildon Hospital (98)</c:v>
                </c:pt>
                <c:pt idx="3">
                  <c:v>Mid Essex Hospital (141)</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(344)</c:v>
                </c:pt>
                <c:pt idx="1">
                  <c:v>Southend Hospital (105)</c:v>
                </c:pt>
                <c:pt idx="2">
                  <c:v>Basildon Hospital (98)</c:v>
                </c:pt>
                <c:pt idx="3">
                  <c:v>Mid Essex Hospital (141)</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(344)</c:v>
                </c:pt>
                <c:pt idx="1">
                  <c:v>Southend Hospital (105)</c:v>
                </c:pt>
                <c:pt idx="2">
                  <c:v>Basildon Hospital (98)</c:v>
                </c:pt>
                <c:pt idx="3">
                  <c:v>Mid Essex Hospital (141)</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1.2687908053133405</c:v>
                </c:pt>
                <c:pt idx="1">
                  <c:v>1.560165657284335</c:v>
                </c:pt>
                <c:pt idx="2">
                  <c:v>0.88450679600280857</c:v>
                </c:pt>
                <c:pt idx="3">
                  <c:v>1.295320012269304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(380)</c:v>
                </c:pt>
                <c:pt idx="1">
                  <c:v>Southend Hospital (119)</c:v>
                </c:pt>
                <c:pt idx="2">
                  <c:v>Basildon Hospital (109)</c:v>
                </c:pt>
                <c:pt idx="3">
                  <c:v>Mid Essex Hospital (152)</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(380)</c:v>
                </c:pt>
                <c:pt idx="1">
                  <c:v>Southend Hospital (119)</c:v>
                </c:pt>
                <c:pt idx="2">
                  <c:v>Basildon Hospital (109)</c:v>
                </c:pt>
                <c:pt idx="3">
                  <c:v>Mid Essex Hospital (152)</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(380)</c:v>
                </c:pt>
                <c:pt idx="1">
                  <c:v>Southend Hospital (119)</c:v>
                </c:pt>
                <c:pt idx="2">
                  <c:v>Basildon Hospital (109)</c:v>
                </c:pt>
                <c:pt idx="3">
                  <c:v>Mid Essex Hospital (152)</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(380)</c:v>
                </c:pt>
                <c:pt idx="1">
                  <c:v>Southend Hospital (119)</c:v>
                </c:pt>
                <c:pt idx="2">
                  <c:v>Basildon Hospital (109)</c:v>
                </c:pt>
                <c:pt idx="3">
                  <c:v>Mid Essex Hospital (152)</c:v>
                </c:pt>
              </c:strCache>
            </c:strRef>
          </c:cat>
          <c:val>
            <c:numRef>
              <c:f>Sheet1!$G$2:$G$5</c:f>
              <c:numCache>
                <c:formatCode>0.0;;</c:formatCode>
                <c:ptCount val="4"/>
                <c:pt idx="0">
                  <c:v>8.1106088237521554</c:v>
                </c:pt>
                <c:pt idx="1">
                  <c:v>7.9130505958787927</c:v>
                </c:pt>
                <c:pt idx="2">
                  <c:v>8.0918982382622922</c:v>
                </c:pt>
                <c:pt idx="3">
                  <c:v>8.2334318727452693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(380)</c:v>
                </c:pt>
                <c:pt idx="1">
                  <c:v>Southend Hospital (119)</c:v>
                </c:pt>
                <c:pt idx="2">
                  <c:v>Basildon Hospital (109)</c:v>
                </c:pt>
                <c:pt idx="3">
                  <c:v>Mid Essex Hospital (152)</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(380)</c:v>
                </c:pt>
                <c:pt idx="1">
                  <c:v>Southend Hospital (119)</c:v>
                </c:pt>
                <c:pt idx="2">
                  <c:v>Basildon Hospital (109)</c:v>
                </c:pt>
                <c:pt idx="3">
                  <c:v>Mid Essex Hospital (152)</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(380)</c:v>
                </c:pt>
                <c:pt idx="1">
                  <c:v>Southend Hospital (119)</c:v>
                </c:pt>
                <c:pt idx="2">
                  <c:v>Basildon Hospital (109)</c:v>
                </c:pt>
                <c:pt idx="3">
                  <c:v>Mid Essex Hospital (152)</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1.8893911762478446</c:v>
                </c:pt>
                <c:pt idx="1">
                  <c:v>2.0869494041212073</c:v>
                </c:pt>
                <c:pt idx="2">
                  <c:v>1.9081017617377078</c:v>
                </c:pt>
                <c:pt idx="3">
                  <c:v>1.7665681272547307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Southend Hospital (-)</c:v>
                </c:pt>
                <c:pt idx="2">
                  <c:v>Basildon Hospital (-)</c:v>
                </c:pt>
                <c:pt idx="3">
                  <c:v>Mid Essex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Southend Hospital (-)</c:v>
                </c:pt>
                <c:pt idx="2">
                  <c:v>Basildon Hospital (-)</c:v>
                </c:pt>
                <c:pt idx="3">
                  <c:v>Mid Essex Hospital (-)</c:v>
                </c:pt>
              </c:strCache>
            </c:strRef>
          </c:cat>
          <c:val>
            <c:numRef>
              <c:f>Sheet1!$E$2:$E$5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Southend Hospital (-)</c:v>
                </c:pt>
                <c:pt idx="2">
                  <c:v>Basildon Hospital (-)</c:v>
                </c:pt>
                <c:pt idx="3">
                  <c:v>Mid Essex Hospital (-)</c:v>
                </c:pt>
              </c:strCache>
            </c:strRef>
          </c:cat>
          <c:val>
            <c:numRef>
              <c:f>Sheet1!$F$2:$F$5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Southend Hospital (-)</c:v>
                </c:pt>
                <c:pt idx="2">
                  <c:v>Basildon Hospital (-)</c:v>
                </c:pt>
                <c:pt idx="3">
                  <c:v>Mid Essex Hospital (-)</c:v>
                </c:pt>
              </c:strCache>
            </c:strRef>
          </c:cat>
          <c:val>
            <c:numRef>
              <c:f>Sheet1!$G$2:$G$5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Southend Hospital (-)</c:v>
                </c:pt>
                <c:pt idx="2">
                  <c:v>Basildon Hospital (-)</c:v>
                </c:pt>
                <c:pt idx="3">
                  <c:v>Mid Essex Hospital (-)</c:v>
                </c:pt>
              </c:strCache>
            </c:strRef>
          </c:cat>
          <c:val>
            <c:numRef>
              <c:f>Sheet1!$H$2:$H$5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Southend Hospital (-)</c:v>
                </c:pt>
                <c:pt idx="2">
                  <c:v>Basildon Hospital (-)</c:v>
                </c:pt>
                <c:pt idx="3">
                  <c:v>Mid Essex Hospital (-)</c:v>
                </c:pt>
              </c:strCache>
            </c:strRef>
          </c:cat>
          <c:val>
            <c:numRef>
              <c:f>Sheet1!$I$2:$I$5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Southend Hospital (-)</c:v>
                </c:pt>
                <c:pt idx="2">
                  <c:v>Basildon Hospital (-)</c:v>
                </c:pt>
                <c:pt idx="3">
                  <c:v>Mid Essex Hospital (-)</c:v>
                </c:pt>
              </c:strCache>
            </c:strRef>
          </c:cat>
          <c:val>
            <c:numRef>
              <c:f>Sheet1!$J$2:$J$5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General</c:formatCode>
                <c:ptCount val="4"/>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Southend Hospital (-)</c:v>
                </c:pt>
                <c:pt idx="2">
                  <c:v>Basildon Hospital (-)</c:v>
                </c:pt>
                <c:pt idx="3">
                  <c:v>Mid Essex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Southend Hospital (-)</c:v>
                </c:pt>
                <c:pt idx="2">
                  <c:v>Basildon Hospital (-)</c:v>
                </c:pt>
                <c:pt idx="3">
                  <c:v>Mid Essex Hospital (-)</c:v>
                </c:pt>
              </c:strCache>
            </c:strRef>
          </c:cat>
          <c:val>
            <c:numRef>
              <c:f>Sheet1!$E$2:$E$5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Southend Hospital (-)</c:v>
                </c:pt>
                <c:pt idx="2">
                  <c:v>Basildon Hospital (-)</c:v>
                </c:pt>
                <c:pt idx="3">
                  <c:v>Mid Essex Hospital (-)</c:v>
                </c:pt>
              </c:strCache>
            </c:strRef>
          </c:cat>
          <c:val>
            <c:numRef>
              <c:f>Sheet1!$F$2:$F$5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Southend Hospital (-)</c:v>
                </c:pt>
                <c:pt idx="2">
                  <c:v>Basildon Hospital (-)</c:v>
                </c:pt>
                <c:pt idx="3">
                  <c:v>Mid Essex Hospital (-)</c:v>
                </c:pt>
              </c:strCache>
            </c:strRef>
          </c:cat>
          <c:val>
            <c:numRef>
              <c:f>Sheet1!$G$2:$G$5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Southend Hospital (-)</c:v>
                </c:pt>
                <c:pt idx="2">
                  <c:v>Basildon Hospital (-)</c:v>
                </c:pt>
                <c:pt idx="3">
                  <c:v>Mid Essex Hospital (-)</c:v>
                </c:pt>
              </c:strCache>
            </c:strRef>
          </c:cat>
          <c:val>
            <c:numRef>
              <c:f>Sheet1!$H$2:$H$5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Southend Hospital (-)</c:v>
                </c:pt>
                <c:pt idx="2">
                  <c:v>Basildon Hospital (-)</c:v>
                </c:pt>
                <c:pt idx="3">
                  <c:v>Mid Essex Hospital (-)</c:v>
                </c:pt>
              </c:strCache>
            </c:strRef>
          </c:cat>
          <c:val>
            <c:numRef>
              <c:f>Sheet1!$I$2:$I$5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Southend Hospital (-)</c:v>
                </c:pt>
                <c:pt idx="2">
                  <c:v>Basildon Hospital (-)</c:v>
                </c:pt>
                <c:pt idx="3">
                  <c:v>Mid Essex Hospital (-)</c:v>
                </c:pt>
              </c:strCache>
            </c:strRef>
          </c:cat>
          <c:val>
            <c:numRef>
              <c:f>Sheet1!$J$2:$J$5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General</c:formatCode>
                <c:ptCount val="4"/>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(79)</c:v>
                </c:pt>
                <c:pt idx="1">
                  <c:v>Southend Hospital (-)</c:v>
                </c:pt>
                <c:pt idx="2">
                  <c:v>Basildon Hospital (-)</c:v>
                </c:pt>
                <c:pt idx="3">
                  <c:v>Mid Essex Hospital (31)</c:v>
                </c:pt>
              </c:strCache>
            </c:strRef>
          </c:cat>
          <c:val>
            <c:numRef>
              <c:f>Sheet1!$D$2:$D$5</c:f>
              <c:numCache>
                <c:formatCode>0.0;;</c:formatCode>
                <c:ptCount val="4"/>
                <c:pt idx="0">
                  <c:v>7.9563178843788807</c:v>
                </c:pt>
                <c:pt idx="1">
                  <c:v>0</c:v>
                </c:pt>
                <c:pt idx="2">
                  <c:v>0</c:v>
                </c:pt>
                <c:pt idx="3">
                  <c:v>8.2379293423255451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(79)</c:v>
                </c:pt>
                <c:pt idx="1">
                  <c:v>Southend Hospital (-)</c:v>
                </c:pt>
                <c:pt idx="2">
                  <c:v>Basildon Hospital (-)</c:v>
                </c:pt>
                <c:pt idx="3">
                  <c:v>Mid Essex Hospital (31)</c:v>
                </c:pt>
              </c:strCache>
            </c:strRef>
          </c:cat>
          <c:val>
            <c:numRef>
              <c:f>Sheet1!$E$2:$E$5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(79)</c:v>
                </c:pt>
                <c:pt idx="1">
                  <c:v>Southend Hospital (-)</c:v>
                </c:pt>
                <c:pt idx="2">
                  <c:v>Basildon Hospital (-)</c:v>
                </c:pt>
                <c:pt idx="3">
                  <c:v>Mid Essex Hospital (31)</c:v>
                </c:pt>
              </c:strCache>
            </c:strRef>
          </c:cat>
          <c:val>
            <c:numRef>
              <c:f>Sheet1!$F$2:$F$5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(79)</c:v>
                </c:pt>
                <c:pt idx="1">
                  <c:v>Southend Hospital (-)</c:v>
                </c:pt>
                <c:pt idx="2">
                  <c:v>Basildon Hospital (-)</c:v>
                </c:pt>
                <c:pt idx="3">
                  <c:v>Mid Essex Hospital (31)</c:v>
                </c:pt>
              </c:strCache>
            </c:strRef>
          </c:cat>
          <c:val>
            <c:numRef>
              <c:f>Sheet1!$G$2:$G$5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(79)</c:v>
                </c:pt>
                <c:pt idx="1">
                  <c:v>Southend Hospital (-)</c:v>
                </c:pt>
                <c:pt idx="2">
                  <c:v>Basildon Hospital (-)</c:v>
                </c:pt>
                <c:pt idx="3">
                  <c:v>Mid Essex Hospital (31)</c:v>
                </c:pt>
              </c:strCache>
            </c:strRef>
          </c:cat>
          <c:val>
            <c:numRef>
              <c:f>Sheet1!$H$2:$H$5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(79)</c:v>
                </c:pt>
                <c:pt idx="1">
                  <c:v>Southend Hospital (-)</c:v>
                </c:pt>
                <c:pt idx="2">
                  <c:v>Basildon Hospital (-)</c:v>
                </c:pt>
                <c:pt idx="3">
                  <c:v>Mid Essex Hospital (31)</c:v>
                </c:pt>
              </c:strCache>
            </c:strRef>
          </c:cat>
          <c:val>
            <c:numRef>
              <c:f>Sheet1!$I$2:$I$5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(79)</c:v>
                </c:pt>
                <c:pt idx="1">
                  <c:v>Southend Hospital (-)</c:v>
                </c:pt>
                <c:pt idx="2">
                  <c:v>Basildon Hospital (-)</c:v>
                </c:pt>
                <c:pt idx="3">
                  <c:v>Mid Essex Hospital (31)</c:v>
                </c:pt>
              </c:strCache>
            </c:strRef>
          </c:cat>
          <c:val>
            <c:numRef>
              <c:f>Sheet1!$J$2:$J$5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General</c:formatCode>
                <c:ptCount val="4"/>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c:v>
                </c:pt>
                <c:pt idx="1">
                  <c:v>Southend Hospital (-)</c:v>
                </c:pt>
                <c:pt idx="2">
                  <c:v>Basildon Hospital (-)</c:v>
                </c:pt>
                <c:pt idx="3">
                  <c:v>Mid Essex Hospital (-)</c:v>
                </c:pt>
              </c:strCache>
            </c:strRef>
          </c:cat>
          <c:val>
            <c:numRef>
              <c:f>Sheet1!$D$2:$D$5</c:f>
              <c:numCache>
                <c:formatCode>0.0;;</c:formatCode>
                <c:ptCount val="4"/>
                <c:pt idx="0">
                  <c:v>8.5016153558922785</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c:v>
                </c:pt>
                <c:pt idx="1">
                  <c:v>Southend Hospital (-)</c:v>
                </c:pt>
                <c:pt idx="2">
                  <c:v>Basildon Hospital (-)</c:v>
                </c:pt>
                <c:pt idx="3">
                  <c:v>Mid Essex Hospital (-)</c:v>
                </c:pt>
              </c:strCache>
            </c:strRef>
          </c:cat>
          <c:val>
            <c:numRef>
              <c:f>Sheet1!$E$2:$E$5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c:v>
                </c:pt>
                <c:pt idx="1">
                  <c:v>Southend Hospital (-)</c:v>
                </c:pt>
                <c:pt idx="2">
                  <c:v>Basildon Hospital (-)</c:v>
                </c:pt>
                <c:pt idx="3">
                  <c:v>Mid Essex Hospital (-)</c:v>
                </c:pt>
              </c:strCache>
            </c:strRef>
          </c:cat>
          <c:val>
            <c:numRef>
              <c:f>Sheet1!$F$2:$F$5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c:v>
                </c:pt>
                <c:pt idx="1">
                  <c:v>Southend Hospital (-)</c:v>
                </c:pt>
                <c:pt idx="2">
                  <c:v>Basildon Hospital (-)</c:v>
                </c:pt>
                <c:pt idx="3">
                  <c:v>Mid Essex Hospital (-)</c:v>
                </c:pt>
              </c:strCache>
            </c:strRef>
          </c:cat>
          <c:val>
            <c:numRef>
              <c:f>Sheet1!$G$2:$G$5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c:v>
                </c:pt>
                <c:pt idx="1">
                  <c:v>Southend Hospital (-)</c:v>
                </c:pt>
                <c:pt idx="2">
                  <c:v>Basildon Hospital (-)</c:v>
                </c:pt>
                <c:pt idx="3">
                  <c:v>Mid Essex Hospital (-)</c:v>
                </c:pt>
              </c:strCache>
            </c:strRef>
          </c:cat>
          <c:val>
            <c:numRef>
              <c:f>Sheet1!$H$2:$H$5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c:v>
                </c:pt>
                <c:pt idx="1">
                  <c:v>Southend Hospital (-)</c:v>
                </c:pt>
                <c:pt idx="2">
                  <c:v>Basildon Hospital (-)</c:v>
                </c:pt>
                <c:pt idx="3">
                  <c:v>Mid Essex Hospital (-)</c:v>
                </c:pt>
              </c:strCache>
            </c:strRef>
          </c:cat>
          <c:val>
            <c:numRef>
              <c:f>Sheet1!$I$2:$I$5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c:v>
                </c:pt>
                <c:pt idx="1">
                  <c:v>Southend Hospital (-)</c:v>
                </c:pt>
                <c:pt idx="2">
                  <c:v>Basildon Hospital (-)</c:v>
                </c:pt>
                <c:pt idx="3">
                  <c:v>Mid Essex Hospital (-)</c:v>
                </c:pt>
              </c:strCache>
            </c:strRef>
          </c:cat>
          <c:val>
            <c:numRef>
              <c:f>Sheet1!$J$2:$J$5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General</c:formatCode>
                <c:ptCount val="4"/>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Southend Hospital (-)</c:v>
                </c:pt>
                <c:pt idx="2">
                  <c:v>Basildon Hospital (-)</c:v>
                </c:pt>
                <c:pt idx="3">
                  <c:v>Mid Essex Hospital (-)</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Southend Hospital (-)</c:v>
                </c:pt>
                <c:pt idx="2">
                  <c:v>Basildon Hospital (-)</c:v>
                </c:pt>
                <c:pt idx="3">
                  <c:v>Mid Essex Hospital (-)</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Southend Hospital (-)</c:v>
                </c:pt>
                <c:pt idx="2">
                  <c:v>Basildon Hospital (-)</c:v>
                </c:pt>
                <c:pt idx="3">
                  <c:v>Mid Essex Hospital (-)</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Southend Hospital (-)</c:v>
                </c:pt>
                <c:pt idx="2">
                  <c:v>Basildon Hospital (-)</c:v>
                </c:pt>
                <c:pt idx="3">
                  <c:v>Mid Essex Hospital (-)</c:v>
                </c:pt>
              </c:strCache>
            </c:strRef>
          </c:cat>
          <c:val>
            <c:numRef>
              <c:f>Sheet1!$G$2:$G$5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Southend Hospital (-)</c:v>
                </c:pt>
                <c:pt idx="2">
                  <c:v>Basildon Hospital (-)</c:v>
                </c:pt>
                <c:pt idx="3">
                  <c:v>Mid Essex Hospital (-)</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Southend Hospital (-)</c:v>
                </c:pt>
                <c:pt idx="2">
                  <c:v>Basildon Hospital (-)</c:v>
                </c:pt>
                <c:pt idx="3">
                  <c:v>Mid Essex Hospital (-)</c:v>
                </c:pt>
              </c:strCache>
            </c:strRef>
          </c:cat>
          <c:val>
            <c:numRef>
              <c:f>Sheet1!$I$2:$I$5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Southend Hospital (-)</c:v>
                </c:pt>
                <c:pt idx="2">
                  <c:v>Basildon Hospital (-)</c:v>
                </c:pt>
                <c:pt idx="3">
                  <c:v>Mid Essex Hospital (-)</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0.27454460880880127</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0.66258672324184698</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0.1847242245929932</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1.9284945955515163</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0.1847242245929932</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0.66258672324184698</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0.56173543497465062</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5.5200231062399752</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Southend Hospital (-)</c:v>
                </c:pt>
                <c:pt idx="2">
                  <c:v>Basildon Hospital (-)</c:v>
                </c:pt>
                <c:pt idx="3">
                  <c:v>Mid Essex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Southend Hospital (-)</c:v>
                </c:pt>
                <c:pt idx="2">
                  <c:v>Basildon Hospital (-)</c:v>
                </c:pt>
                <c:pt idx="3">
                  <c:v>Mid Essex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Southend Hospital (-)</c:v>
                </c:pt>
                <c:pt idx="2">
                  <c:v>Basildon Hospital (-)</c:v>
                </c:pt>
                <c:pt idx="3">
                  <c:v>Mid Essex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Southend Hospital (-)</c:v>
                </c:pt>
                <c:pt idx="2">
                  <c:v>Basildon Hospital (-)</c:v>
                </c:pt>
                <c:pt idx="3">
                  <c:v>Mid Essex Hospital (-)</c:v>
                </c:pt>
              </c:strCache>
            </c:strRef>
          </c:cat>
          <c:val>
            <c:numRef>
              <c:f>Sheet1!$G$2:$G$5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Southend Hospital (-)</c:v>
                </c:pt>
                <c:pt idx="2">
                  <c:v>Basildon Hospital (-)</c:v>
                </c:pt>
                <c:pt idx="3">
                  <c:v>Mid Essex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Southend Hospital (-)</c:v>
                </c:pt>
                <c:pt idx="2">
                  <c:v>Basildon Hospital (-)</c:v>
                </c:pt>
                <c:pt idx="3">
                  <c:v>Mid Essex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Southend Hospital (-)</c:v>
                </c:pt>
                <c:pt idx="2">
                  <c:v>Basildon Hospital (-)</c:v>
                </c:pt>
                <c:pt idx="3">
                  <c:v>Mid Essex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(413)</c:v>
                </c:pt>
                <c:pt idx="1">
                  <c:v>Southend Hospital (125)</c:v>
                </c:pt>
                <c:pt idx="2">
                  <c:v>Basildon Hospital (123)</c:v>
                </c:pt>
                <c:pt idx="3">
                  <c:v>Mid Essex Hospital (165)</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(413)</c:v>
                </c:pt>
                <c:pt idx="1">
                  <c:v>Southend Hospital (125)</c:v>
                </c:pt>
                <c:pt idx="2">
                  <c:v>Basildon Hospital (123)</c:v>
                </c:pt>
                <c:pt idx="3">
                  <c:v>Mid Essex Hospital (165)</c:v>
                </c:pt>
              </c:strCache>
            </c:strRef>
          </c:cat>
          <c:val>
            <c:numRef>
              <c:f>Sheet1!$E$2:$E$5</c:f>
              <c:numCache>
                <c:formatCode>0.0;;</c:formatCode>
                <c:ptCount val="4"/>
                <c:pt idx="0">
                  <c:v>0</c:v>
                </c:pt>
                <c:pt idx="1">
                  <c:v>5.8300705589593349</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(413)</c:v>
                </c:pt>
                <c:pt idx="1">
                  <c:v>Southend Hospital (125)</c:v>
                </c:pt>
                <c:pt idx="2">
                  <c:v>Basildon Hospital (123)</c:v>
                </c:pt>
                <c:pt idx="3">
                  <c:v>Mid Essex Hospital (165)</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(413)</c:v>
                </c:pt>
                <c:pt idx="1">
                  <c:v>Southend Hospital (125)</c:v>
                </c:pt>
                <c:pt idx="2">
                  <c:v>Basildon Hospital (123)</c:v>
                </c:pt>
                <c:pt idx="3">
                  <c:v>Mid Essex Hospital (165)</c:v>
                </c:pt>
              </c:strCache>
            </c:strRef>
          </c:cat>
          <c:val>
            <c:numRef>
              <c:f>Sheet1!$G$2:$G$5</c:f>
              <c:numCache>
                <c:formatCode>0.0;;</c:formatCode>
                <c:ptCount val="4"/>
                <c:pt idx="0">
                  <c:v>6.2942195459361434</c:v>
                </c:pt>
                <c:pt idx="1">
                  <c:v>0</c:v>
                </c:pt>
                <c:pt idx="2">
                  <c:v>6.6438973136330466</c:v>
                </c:pt>
                <c:pt idx="3">
                  <c:v>6.2891312328100586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(413)</c:v>
                </c:pt>
                <c:pt idx="1">
                  <c:v>Southend Hospital (125)</c:v>
                </c:pt>
                <c:pt idx="2">
                  <c:v>Basildon Hospital (123)</c:v>
                </c:pt>
                <c:pt idx="3">
                  <c:v>Mid Essex Hospital (165)</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(413)</c:v>
                </c:pt>
                <c:pt idx="1">
                  <c:v>Southend Hospital (125)</c:v>
                </c:pt>
                <c:pt idx="2">
                  <c:v>Basildon Hospital (123)</c:v>
                </c:pt>
                <c:pt idx="3">
                  <c:v>Mid Essex Hospital (165)</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(413)</c:v>
                </c:pt>
                <c:pt idx="1">
                  <c:v>Southend Hospital (125)</c:v>
                </c:pt>
                <c:pt idx="2">
                  <c:v>Basildon Hospital (123)</c:v>
                </c:pt>
                <c:pt idx="3">
                  <c:v>Mid Essex Hospital (165)</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3.7057804540638566</c:v>
                </c:pt>
                <c:pt idx="1">
                  <c:v>4.1699294410406651</c:v>
                </c:pt>
                <c:pt idx="2">
                  <c:v>3.3561026863669534</c:v>
                </c:pt>
                <c:pt idx="3">
                  <c:v>3.7108687671899414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(305)</c:v>
                </c:pt>
                <c:pt idx="1">
                  <c:v>Southend Hospital (97)</c:v>
                </c:pt>
                <c:pt idx="2">
                  <c:v>Basildon Hospital (96)</c:v>
                </c:pt>
                <c:pt idx="3">
                  <c:v>Mid Essex Hospital (112)</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(305)</c:v>
                </c:pt>
                <c:pt idx="1">
                  <c:v>Southend Hospital (97)</c:v>
                </c:pt>
                <c:pt idx="2">
                  <c:v>Basildon Hospital (96)</c:v>
                </c:pt>
                <c:pt idx="3">
                  <c:v>Mid Essex Hospital (112)</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(305)</c:v>
                </c:pt>
                <c:pt idx="1">
                  <c:v>Southend Hospital (97)</c:v>
                </c:pt>
                <c:pt idx="2">
                  <c:v>Basildon Hospital (96)</c:v>
                </c:pt>
                <c:pt idx="3">
                  <c:v>Mid Essex Hospital (112)</c:v>
                </c:pt>
              </c:strCache>
            </c:strRef>
          </c:cat>
          <c:val>
            <c:numRef>
              <c:f>Sheet1!$F$2:$F$5</c:f>
              <c:numCache>
                <c:formatCode>0.0;;</c:formatCode>
                <c:ptCount val="4"/>
                <c:pt idx="0">
                  <c:v>0</c:v>
                </c:pt>
                <c:pt idx="1">
                  <c:v>4.8156695040811686</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(305)</c:v>
                </c:pt>
                <c:pt idx="1">
                  <c:v>Southend Hospital (97)</c:v>
                </c:pt>
                <c:pt idx="2">
                  <c:v>Basildon Hospital (96)</c:v>
                </c:pt>
                <c:pt idx="3">
                  <c:v>Mid Essex Hospital (112)</c:v>
                </c:pt>
              </c:strCache>
            </c:strRef>
          </c:cat>
          <c:val>
            <c:numRef>
              <c:f>Sheet1!$G$2:$G$5</c:f>
              <c:numCache>
                <c:formatCode>0.0;;</c:formatCode>
                <c:ptCount val="4"/>
                <c:pt idx="0">
                  <c:v>5.2532152905153966</c:v>
                </c:pt>
                <c:pt idx="1">
                  <c:v>0</c:v>
                </c:pt>
                <c:pt idx="2">
                  <c:v>5.2364052892817456</c:v>
                </c:pt>
                <c:pt idx="3">
                  <c:v>5.6160288386511796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(305)</c:v>
                </c:pt>
                <c:pt idx="1">
                  <c:v>Southend Hospital (97)</c:v>
                </c:pt>
                <c:pt idx="2">
                  <c:v>Basildon Hospital (96)</c:v>
                </c:pt>
                <c:pt idx="3">
                  <c:v>Mid Essex Hospital (112)</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(305)</c:v>
                </c:pt>
                <c:pt idx="1">
                  <c:v>Southend Hospital (97)</c:v>
                </c:pt>
                <c:pt idx="2">
                  <c:v>Basildon Hospital (96)</c:v>
                </c:pt>
                <c:pt idx="3">
                  <c:v>Mid Essex Hospital (112)</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(305)</c:v>
                </c:pt>
                <c:pt idx="1">
                  <c:v>Southend Hospital (97)</c:v>
                </c:pt>
                <c:pt idx="2">
                  <c:v>Basildon Hospital (96)</c:v>
                </c:pt>
                <c:pt idx="3">
                  <c:v>Mid Essex Hospital (112)</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4.7467847094846034</c:v>
                </c:pt>
                <c:pt idx="1">
                  <c:v>5.1843304959188314</c:v>
                </c:pt>
                <c:pt idx="2">
                  <c:v>4.7635947107182544</c:v>
                </c:pt>
                <c:pt idx="3">
                  <c:v>4.3839711613488204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(150)</c:v>
                </c:pt>
                <c:pt idx="1">
                  <c:v>Southend Hospital (52)</c:v>
                </c:pt>
                <c:pt idx="2">
                  <c:v>Basildon Hospital (47)</c:v>
                </c:pt>
                <c:pt idx="3">
                  <c:v>Mid Essex Hospital (51)</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(150)</c:v>
                </c:pt>
                <c:pt idx="1">
                  <c:v>Southend Hospital (52)</c:v>
                </c:pt>
                <c:pt idx="2">
                  <c:v>Basildon Hospital (47)</c:v>
                </c:pt>
                <c:pt idx="3">
                  <c:v>Mid Essex Hospital (51)</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(150)</c:v>
                </c:pt>
                <c:pt idx="1">
                  <c:v>Southend Hospital (52)</c:v>
                </c:pt>
                <c:pt idx="2">
                  <c:v>Basildon Hospital (47)</c:v>
                </c:pt>
                <c:pt idx="3">
                  <c:v>Mid Essex Hospital (51)</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(150)</c:v>
                </c:pt>
                <c:pt idx="1">
                  <c:v>Southend Hospital (52)</c:v>
                </c:pt>
                <c:pt idx="2">
                  <c:v>Basildon Hospital (47)</c:v>
                </c:pt>
                <c:pt idx="3">
                  <c:v>Mid Essex Hospital (51)</c:v>
                </c:pt>
              </c:strCache>
            </c:strRef>
          </c:cat>
          <c:val>
            <c:numRef>
              <c:f>Sheet1!$G$2:$G$5</c:f>
              <c:numCache>
                <c:formatCode>0.0;;</c:formatCode>
                <c:ptCount val="4"/>
                <c:pt idx="0">
                  <c:v>7.9006153420330199</c:v>
                </c:pt>
                <c:pt idx="1">
                  <c:v>7.7963989111374401</c:v>
                </c:pt>
                <c:pt idx="2">
                  <c:v>7.9937979672840971</c:v>
                </c:pt>
                <c:pt idx="3">
                  <c:v>8.0594201428549628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(150)</c:v>
                </c:pt>
                <c:pt idx="1">
                  <c:v>Southend Hospital (52)</c:v>
                </c:pt>
                <c:pt idx="2">
                  <c:v>Basildon Hospital (47)</c:v>
                </c:pt>
                <c:pt idx="3">
                  <c:v>Mid Essex Hospital (51)</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(150)</c:v>
                </c:pt>
                <c:pt idx="1">
                  <c:v>Southend Hospital (52)</c:v>
                </c:pt>
                <c:pt idx="2">
                  <c:v>Basildon Hospital (47)</c:v>
                </c:pt>
                <c:pt idx="3">
                  <c:v>Mid Essex Hospital (51)</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(150)</c:v>
                </c:pt>
                <c:pt idx="1">
                  <c:v>Southend Hospital (52)</c:v>
                </c:pt>
                <c:pt idx="2">
                  <c:v>Basildon Hospital (47)</c:v>
                </c:pt>
                <c:pt idx="3">
                  <c:v>Mid Essex Hospital (51)</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2.0993846579669801</c:v>
                </c:pt>
                <c:pt idx="1">
                  <c:v>2.2036010888625599</c:v>
                </c:pt>
                <c:pt idx="2">
                  <c:v>2.0062020327159029</c:v>
                </c:pt>
                <c:pt idx="3">
                  <c:v>1.9405798571450372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(421)</c:v>
                </c:pt>
                <c:pt idx="1">
                  <c:v>Southend Hospital (129)</c:v>
                </c:pt>
                <c:pt idx="2">
                  <c:v>Basildon Hospital (125)</c:v>
                </c:pt>
                <c:pt idx="3">
                  <c:v>Mid Essex Hospital (167)</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(421)</c:v>
                </c:pt>
                <c:pt idx="1">
                  <c:v>Southend Hospital (129)</c:v>
                </c:pt>
                <c:pt idx="2">
                  <c:v>Basildon Hospital (125)</c:v>
                </c:pt>
                <c:pt idx="3">
                  <c:v>Mid Essex Hospital (167)</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(421)</c:v>
                </c:pt>
                <c:pt idx="1">
                  <c:v>Southend Hospital (129)</c:v>
                </c:pt>
                <c:pt idx="2">
                  <c:v>Basildon Hospital (125)</c:v>
                </c:pt>
                <c:pt idx="3">
                  <c:v>Mid Essex Hospital (167)</c:v>
                </c:pt>
              </c:strCache>
            </c:strRef>
          </c:cat>
          <c:val>
            <c:numRef>
              <c:f>Sheet1!$F$2:$F$5</c:f>
              <c:numCache>
                <c:formatCode>0.0;;</c:formatCode>
                <c:ptCount val="4"/>
                <c:pt idx="0">
                  <c:v>0</c:v>
                </c:pt>
                <c:pt idx="1">
                  <c:v>6.2127554186828986</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(421)</c:v>
                </c:pt>
                <c:pt idx="1">
                  <c:v>Southend Hospital (129)</c:v>
                </c:pt>
                <c:pt idx="2">
                  <c:v>Basildon Hospital (125)</c:v>
                </c:pt>
                <c:pt idx="3">
                  <c:v>Mid Essex Hospital (167)</c:v>
                </c:pt>
              </c:strCache>
            </c:strRef>
          </c:cat>
          <c:val>
            <c:numRef>
              <c:f>Sheet1!$G$2:$G$5</c:f>
              <c:numCache>
                <c:formatCode>0.0;;</c:formatCode>
                <c:ptCount val="4"/>
                <c:pt idx="0">
                  <c:v>6.6903583920323833</c:v>
                </c:pt>
                <c:pt idx="1">
                  <c:v>0</c:v>
                </c:pt>
                <c:pt idx="2">
                  <c:v>6.2502333171608928</c:v>
                </c:pt>
                <c:pt idx="3">
                  <c:v>7.1244158867390972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(421)</c:v>
                </c:pt>
                <c:pt idx="1">
                  <c:v>Southend Hospital (129)</c:v>
                </c:pt>
                <c:pt idx="2">
                  <c:v>Basildon Hospital (125)</c:v>
                </c:pt>
                <c:pt idx="3">
                  <c:v>Mid Essex Hospital (167)</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(421)</c:v>
                </c:pt>
                <c:pt idx="1">
                  <c:v>Southend Hospital (129)</c:v>
                </c:pt>
                <c:pt idx="2">
                  <c:v>Basildon Hospital (125)</c:v>
                </c:pt>
                <c:pt idx="3">
                  <c:v>Mid Essex Hospital (167)</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(421)</c:v>
                </c:pt>
                <c:pt idx="1">
                  <c:v>Southend Hospital (129)</c:v>
                </c:pt>
                <c:pt idx="2">
                  <c:v>Basildon Hospital (125)</c:v>
                </c:pt>
                <c:pt idx="3">
                  <c:v>Mid Essex Hospital (167)</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3.3096416079676167</c:v>
                </c:pt>
                <c:pt idx="1">
                  <c:v>3.7872445813171014</c:v>
                </c:pt>
                <c:pt idx="2">
                  <c:v>3.7497666828391072</c:v>
                </c:pt>
                <c:pt idx="3">
                  <c:v>2.8755841132609028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(397)</c:v>
                </c:pt>
                <c:pt idx="1">
                  <c:v>Southend Hospital (121)</c:v>
                </c:pt>
                <c:pt idx="2">
                  <c:v>Basildon Hospital (122)</c:v>
                </c:pt>
                <c:pt idx="3">
                  <c:v>Mid Essex Hospital (154)</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(397)</c:v>
                </c:pt>
                <c:pt idx="1">
                  <c:v>Southend Hospital (121)</c:v>
                </c:pt>
                <c:pt idx="2">
                  <c:v>Basildon Hospital (122)</c:v>
                </c:pt>
                <c:pt idx="3">
                  <c:v>Mid Essex Hospital (154)</c:v>
                </c:pt>
              </c:strCache>
            </c:strRef>
          </c:cat>
          <c:val>
            <c:numRef>
              <c:f>Sheet1!$E$2:$E$5</c:f>
              <c:numCache>
                <c:formatCode>0.0;;</c:formatCode>
                <c:ptCount val="4"/>
                <c:pt idx="0">
                  <c:v>0</c:v>
                </c:pt>
                <c:pt idx="1">
                  <c:v>7.0999140000383631</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(397)</c:v>
                </c:pt>
                <c:pt idx="1">
                  <c:v>Southend Hospital (121)</c:v>
                </c:pt>
                <c:pt idx="2">
                  <c:v>Basildon Hospital (122)</c:v>
                </c:pt>
                <c:pt idx="3">
                  <c:v>Mid Essex Hospital (154)</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(397)</c:v>
                </c:pt>
                <c:pt idx="1">
                  <c:v>Southend Hospital (121)</c:v>
                </c:pt>
                <c:pt idx="2">
                  <c:v>Basildon Hospital (122)</c:v>
                </c:pt>
                <c:pt idx="3">
                  <c:v>Mid Essex Hospital (154)</c:v>
                </c:pt>
              </c:strCache>
            </c:strRef>
          </c:cat>
          <c:val>
            <c:numRef>
              <c:f>Sheet1!$G$2:$G$5</c:f>
              <c:numCache>
                <c:formatCode>0.0;;</c:formatCode>
                <c:ptCount val="4"/>
                <c:pt idx="0">
                  <c:v>7.7808274860054523</c:v>
                </c:pt>
                <c:pt idx="1">
                  <c:v>0</c:v>
                </c:pt>
                <c:pt idx="2">
                  <c:v>7.4950475596102946</c:v>
                </c:pt>
                <c:pt idx="3">
                  <c:v>8.2421920869293555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(397)</c:v>
                </c:pt>
                <c:pt idx="1">
                  <c:v>Southend Hospital (121)</c:v>
                </c:pt>
                <c:pt idx="2">
                  <c:v>Basildon Hospital (122)</c:v>
                </c:pt>
                <c:pt idx="3">
                  <c:v>Mid Essex Hospital (154)</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(397)</c:v>
                </c:pt>
                <c:pt idx="1">
                  <c:v>Southend Hospital (121)</c:v>
                </c:pt>
                <c:pt idx="2">
                  <c:v>Basildon Hospital (122)</c:v>
                </c:pt>
                <c:pt idx="3">
                  <c:v>Mid Essex Hospital (154)</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(397)</c:v>
                </c:pt>
                <c:pt idx="1">
                  <c:v>Southend Hospital (121)</c:v>
                </c:pt>
                <c:pt idx="2">
                  <c:v>Basildon Hospital (122)</c:v>
                </c:pt>
                <c:pt idx="3">
                  <c:v>Mid Essex Hospital (154)</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2.2191725139945477</c:v>
                </c:pt>
                <c:pt idx="1">
                  <c:v>2.9000859999616369</c:v>
                </c:pt>
                <c:pt idx="2">
                  <c:v>2.5049524403897054</c:v>
                </c:pt>
                <c:pt idx="3">
                  <c:v>1.7578079130706445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(302)</c:v>
                </c:pt>
                <c:pt idx="1">
                  <c:v>Southend Hospital (83)</c:v>
                </c:pt>
                <c:pt idx="2">
                  <c:v>Basildon Hospital (92)</c:v>
                </c:pt>
                <c:pt idx="3">
                  <c:v>Mid Essex Hospital (127)</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(302)</c:v>
                </c:pt>
                <c:pt idx="1">
                  <c:v>Southend Hospital (83)</c:v>
                </c:pt>
                <c:pt idx="2">
                  <c:v>Basildon Hospital (92)</c:v>
                </c:pt>
                <c:pt idx="3">
                  <c:v>Mid Essex Hospital (127)</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(302)</c:v>
                </c:pt>
                <c:pt idx="1">
                  <c:v>Southend Hospital (83)</c:v>
                </c:pt>
                <c:pt idx="2">
                  <c:v>Basildon Hospital (92)</c:v>
                </c:pt>
                <c:pt idx="3">
                  <c:v>Mid Essex Hospital (127)</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(302)</c:v>
                </c:pt>
                <c:pt idx="1">
                  <c:v>Southend Hospital (83)</c:v>
                </c:pt>
                <c:pt idx="2">
                  <c:v>Basildon Hospital (92)</c:v>
                </c:pt>
                <c:pt idx="3">
                  <c:v>Mid Essex Hospital (127)</c:v>
                </c:pt>
              </c:strCache>
            </c:strRef>
          </c:cat>
          <c:val>
            <c:numRef>
              <c:f>Sheet1!$G$2:$G$5</c:f>
              <c:numCache>
                <c:formatCode>0.0;;</c:formatCode>
                <c:ptCount val="4"/>
                <c:pt idx="0">
                  <c:v>8.9192483183183793</c:v>
                </c:pt>
                <c:pt idx="1">
                  <c:v>8.7023629911647387</c:v>
                </c:pt>
                <c:pt idx="2">
                  <c:v>9.0074733297317202</c:v>
                </c:pt>
                <c:pt idx="3">
                  <c:v>8.9443727787999858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(302)</c:v>
                </c:pt>
                <c:pt idx="1">
                  <c:v>Southend Hospital (83)</c:v>
                </c:pt>
                <c:pt idx="2">
                  <c:v>Basildon Hospital (92)</c:v>
                </c:pt>
                <c:pt idx="3">
                  <c:v>Mid Essex Hospital (127)</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(302)</c:v>
                </c:pt>
                <c:pt idx="1">
                  <c:v>Southend Hospital (83)</c:v>
                </c:pt>
                <c:pt idx="2">
                  <c:v>Basildon Hospital (92)</c:v>
                </c:pt>
                <c:pt idx="3">
                  <c:v>Mid Essex Hospital (127)</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(302)</c:v>
                </c:pt>
                <c:pt idx="1">
                  <c:v>Southend Hospital (83)</c:v>
                </c:pt>
                <c:pt idx="2">
                  <c:v>Basildon Hospital (92)</c:v>
                </c:pt>
                <c:pt idx="3">
                  <c:v>Mid Essex Hospital (127)</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1.0807516816816207</c:v>
                </c:pt>
                <c:pt idx="1">
                  <c:v>1.2976370088352613</c:v>
                </c:pt>
                <c:pt idx="2">
                  <c:v>0.99252667026827979</c:v>
                </c:pt>
                <c:pt idx="3">
                  <c:v>1.0556272212000142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(303)</c:v>
                </c:pt>
                <c:pt idx="1">
                  <c:v>Southend Hospital (91)</c:v>
                </c:pt>
                <c:pt idx="2">
                  <c:v>Basildon Hospital (101)</c:v>
                </c:pt>
                <c:pt idx="3">
                  <c:v>Mid Essex Hospital (111)</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(303)</c:v>
                </c:pt>
                <c:pt idx="1">
                  <c:v>Southend Hospital (91)</c:v>
                </c:pt>
                <c:pt idx="2">
                  <c:v>Basildon Hospital (101)</c:v>
                </c:pt>
                <c:pt idx="3">
                  <c:v>Mid Essex Hospital (111)</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(303)</c:v>
                </c:pt>
                <c:pt idx="1">
                  <c:v>Southend Hospital (91)</c:v>
                </c:pt>
                <c:pt idx="2">
                  <c:v>Basildon Hospital (101)</c:v>
                </c:pt>
                <c:pt idx="3">
                  <c:v>Mid Essex Hospital (111)</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(303)</c:v>
                </c:pt>
                <c:pt idx="1">
                  <c:v>Southend Hospital (91)</c:v>
                </c:pt>
                <c:pt idx="2">
                  <c:v>Basildon Hospital (101)</c:v>
                </c:pt>
                <c:pt idx="3">
                  <c:v>Mid Essex Hospital (111)</c:v>
                </c:pt>
              </c:strCache>
            </c:strRef>
          </c:cat>
          <c:val>
            <c:numRef>
              <c:f>Sheet1!$G$2:$G$5</c:f>
              <c:numCache>
                <c:formatCode>0.0;;</c:formatCode>
                <c:ptCount val="4"/>
                <c:pt idx="0">
                  <c:v>4.4010920746601423</c:v>
                </c:pt>
                <c:pt idx="1">
                  <c:v>4.060453569490285</c:v>
                </c:pt>
                <c:pt idx="2">
                  <c:v>4.1524814328455459</c:v>
                </c:pt>
                <c:pt idx="3">
                  <c:v>4.6091032530226776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(303)</c:v>
                </c:pt>
                <c:pt idx="1">
                  <c:v>Southend Hospital (91)</c:v>
                </c:pt>
                <c:pt idx="2">
                  <c:v>Basildon Hospital (101)</c:v>
                </c:pt>
                <c:pt idx="3">
                  <c:v>Mid Essex Hospital (111)</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(303)</c:v>
                </c:pt>
                <c:pt idx="1">
                  <c:v>Southend Hospital (91)</c:v>
                </c:pt>
                <c:pt idx="2">
                  <c:v>Basildon Hospital (101)</c:v>
                </c:pt>
                <c:pt idx="3">
                  <c:v>Mid Essex Hospital (111)</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(303)</c:v>
                </c:pt>
                <c:pt idx="1">
                  <c:v>Southend Hospital (91)</c:v>
                </c:pt>
                <c:pt idx="2">
                  <c:v>Basildon Hospital (101)</c:v>
                </c:pt>
                <c:pt idx="3">
                  <c:v>Mid Essex Hospital (111)</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5.5989079253398577</c:v>
                </c:pt>
                <c:pt idx="1">
                  <c:v>5.939546430509715</c:v>
                </c:pt>
                <c:pt idx="2">
                  <c:v>5.8475185671544541</c:v>
                </c:pt>
                <c:pt idx="3">
                  <c:v>5.3908967469773224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(377)</c:v>
                </c:pt>
                <c:pt idx="1">
                  <c:v>Southend Hospital (120)</c:v>
                </c:pt>
                <c:pt idx="2">
                  <c:v>Basildon Hospital (110)</c:v>
                </c:pt>
                <c:pt idx="3">
                  <c:v>Mid Essex Hospital (147)</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(377)</c:v>
                </c:pt>
                <c:pt idx="1">
                  <c:v>Southend Hospital (120)</c:v>
                </c:pt>
                <c:pt idx="2">
                  <c:v>Basildon Hospital (110)</c:v>
                </c:pt>
                <c:pt idx="3">
                  <c:v>Mid Essex Hospital (147)</c:v>
                </c:pt>
              </c:strCache>
            </c:strRef>
          </c:cat>
          <c:val>
            <c:numRef>
              <c:f>Sheet1!$E$2:$E$5</c:f>
              <c:numCache>
                <c:formatCode>0.0;;</c:formatCode>
                <c:ptCount val="4"/>
                <c:pt idx="0">
                  <c:v>0</c:v>
                </c:pt>
                <c:pt idx="1">
                  <c:v>5.7092780931290559</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(377)</c:v>
                </c:pt>
                <c:pt idx="1">
                  <c:v>Southend Hospital (120)</c:v>
                </c:pt>
                <c:pt idx="2">
                  <c:v>Basildon Hospital (110)</c:v>
                </c:pt>
                <c:pt idx="3">
                  <c:v>Mid Essex Hospital (147)</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(377)</c:v>
                </c:pt>
                <c:pt idx="1">
                  <c:v>Southend Hospital (120)</c:v>
                </c:pt>
                <c:pt idx="2">
                  <c:v>Basildon Hospital (110)</c:v>
                </c:pt>
                <c:pt idx="3">
                  <c:v>Mid Essex Hospital (147)</c:v>
                </c:pt>
              </c:strCache>
            </c:strRef>
          </c:cat>
          <c:val>
            <c:numRef>
              <c:f>Sheet1!$G$2:$G$5</c:f>
              <c:numCache>
                <c:formatCode>0.0;;</c:formatCode>
                <c:ptCount val="4"/>
                <c:pt idx="0">
                  <c:v>6.4791552207930438</c:v>
                </c:pt>
                <c:pt idx="1">
                  <c:v>0</c:v>
                </c:pt>
                <c:pt idx="2">
                  <c:v>6.467479098348111</c:v>
                </c:pt>
                <c:pt idx="3">
                  <c:v>6.8277424323163576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(377)</c:v>
                </c:pt>
                <c:pt idx="1">
                  <c:v>Southend Hospital (120)</c:v>
                </c:pt>
                <c:pt idx="2">
                  <c:v>Basildon Hospital (110)</c:v>
                </c:pt>
                <c:pt idx="3">
                  <c:v>Mid Essex Hospital (147)</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(377)</c:v>
                </c:pt>
                <c:pt idx="1">
                  <c:v>Southend Hospital (120)</c:v>
                </c:pt>
                <c:pt idx="2">
                  <c:v>Basildon Hospital (110)</c:v>
                </c:pt>
                <c:pt idx="3">
                  <c:v>Mid Essex Hospital (147)</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(377)</c:v>
                </c:pt>
                <c:pt idx="1">
                  <c:v>Southend Hospital (120)</c:v>
                </c:pt>
                <c:pt idx="2">
                  <c:v>Basildon Hospital (110)</c:v>
                </c:pt>
                <c:pt idx="3">
                  <c:v>Mid Essex Hospital (147)</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3.5208447792069562</c:v>
                </c:pt>
                <c:pt idx="1">
                  <c:v>4.2907219068709441</c:v>
                </c:pt>
                <c:pt idx="2">
                  <c:v>3.532520901651889</c:v>
                </c:pt>
                <c:pt idx="3">
                  <c:v>3.1722575676836424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(380)</c:v>
                </c:pt>
                <c:pt idx="1">
                  <c:v>Southend Hospital (115)</c:v>
                </c:pt>
                <c:pt idx="2">
                  <c:v>Basildon Hospital (115)</c:v>
                </c:pt>
                <c:pt idx="3">
                  <c:v>Mid Essex Hospital (150)</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(380)</c:v>
                </c:pt>
                <c:pt idx="1">
                  <c:v>Southend Hospital (115)</c:v>
                </c:pt>
                <c:pt idx="2">
                  <c:v>Basildon Hospital (115)</c:v>
                </c:pt>
                <c:pt idx="3">
                  <c:v>Mid Essex Hospital (150)</c:v>
                </c:pt>
              </c:strCache>
            </c:strRef>
          </c:cat>
          <c:val>
            <c:numRef>
              <c:f>Sheet1!$E$2:$E$5</c:f>
              <c:numCache>
                <c:formatCode>0.0;;</c:formatCode>
                <c:ptCount val="4"/>
                <c:pt idx="0">
                  <c:v>6.4157636717342106</c:v>
                </c:pt>
                <c:pt idx="1">
                  <c:v>6.1038629896836056</c:v>
                </c:pt>
                <c:pt idx="2">
                  <c:v>6.330325069193278</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(380)</c:v>
                </c:pt>
                <c:pt idx="1">
                  <c:v>Southend Hospital (115)</c:v>
                </c:pt>
                <c:pt idx="2">
                  <c:v>Basildon Hospital (115)</c:v>
                </c:pt>
                <c:pt idx="3">
                  <c:v>Mid Essex Hospital (150)</c:v>
                </c:pt>
              </c:strCache>
            </c:strRef>
          </c:cat>
          <c:val>
            <c:numRef>
              <c:f>Sheet1!$F$2:$F$5</c:f>
              <c:numCache>
                <c:formatCode>0.0;;</c:formatCode>
                <c:ptCount val="4"/>
                <c:pt idx="0">
                  <c:v>0</c:v>
                </c:pt>
                <c:pt idx="1">
                  <c:v>0</c:v>
                </c:pt>
                <c:pt idx="2">
                  <c:v>0</c:v>
                </c:pt>
                <c:pt idx="3">
                  <c:v>6.6475547905083827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(380)</c:v>
                </c:pt>
                <c:pt idx="1">
                  <c:v>Southend Hospital (115)</c:v>
                </c:pt>
                <c:pt idx="2">
                  <c:v>Basildon Hospital (115)</c:v>
                </c:pt>
                <c:pt idx="3">
                  <c:v>Mid Essex Hospital (150)</c:v>
                </c:pt>
              </c:strCache>
            </c:strRef>
          </c:cat>
          <c:val>
            <c:numRef>
              <c:f>Sheet1!$G$2:$G$5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(380)</c:v>
                </c:pt>
                <c:pt idx="1">
                  <c:v>Southend Hospital (115)</c:v>
                </c:pt>
                <c:pt idx="2">
                  <c:v>Basildon Hospital (115)</c:v>
                </c:pt>
                <c:pt idx="3">
                  <c:v>Mid Essex Hospital (150)</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(380)</c:v>
                </c:pt>
                <c:pt idx="1">
                  <c:v>Southend Hospital (115)</c:v>
                </c:pt>
                <c:pt idx="2">
                  <c:v>Basildon Hospital (115)</c:v>
                </c:pt>
                <c:pt idx="3">
                  <c:v>Mid Essex Hospital (150)</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(380)</c:v>
                </c:pt>
                <c:pt idx="1">
                  <c:v>Southend Hospital (115)</c:v>
                </c:pt>
                <c:pt idx="2">
                  <c:v>Basildon Hospital (115)</c:v>
                </c:pt>
                <c:pt idx="3">
                  <c:v>Mid Essex Hospital (150)</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3.5842363282657894</c:v>
                </c:pt>
                <c:pt idx="1">
                  <c:v>3.8961370103163944</c:v>
                </c:pt>
                <c:pt idx="2">
                  <c:v>3.669674930806722</c:v>
                </c:pt>
                <c:pt idx="3">
                  <c:v>3.3524452094916173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0.13531118329711855</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0.59870558539465257</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0.16691464097018027</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1.7425650790449954</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0.16691464097017938</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0.59870558539465257</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1.1149243871223558</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6.0038317529724639</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(228)</c:v>
                </c:pt>
                <c:pt idx="1">
                  <c:v>Southend Hospital (86)</c:v>
                </c:pt>
                <c:pt idx="2">
                  <c:v>Basildon Hospital (74)</c:v>
                </c:pt>
                <c:pt idx="3">
                  <c:v>Mid Essex Hospital (68)</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(228)</c:v>
                </c:pt>
                <c:pt idx="1">
                  <c:v>Southend Hospital (86)</c:v>
                </c:pt>
                <c:pt idx="2">
                  <c:v>Basildon Hospital (74)</c:v>
                </c:pt>
                <c:pt idx="3">
                  <c:v>Mid Essex Hospital (68)</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(228)</c:v>
                </c:pt>
                <c:pt idx="1">
                  <c:v>Southend Hospital (86)</c:v>
                </c:pt>
                <c:pt idx="2">
                  <c:v>Basildon Hospital (74)</c:v>
                </c:pt>
                <c:pt idx="3">
                  <c:v>Mid Essex Hospital (68)</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(228)</c:v>
                </c:pt>
                <c:pt idx="1">
                  <c:v>Southend Hospital (86)</c:v>
                </c:pt>
                <c:pt idx="2">
                  <c:v>Basildon Hospital (74)</c:v>
                </c:pt>
                <c:pt idx="3">
                  <c:v>Mid Essex Hospital (68)</c:v>
                </c:pt>
              </c:strCache>
            </c:strRef>
          </c:cat>
          <c:val>
            <c:numRef>
              <c:f>Sheet1!$G$2:$G$5</c:f>
              <c:numCache>
                <c:formatCode>0.0;;</c:formatCode>
                <c:ptCount val="4"/>
                <c:pt idx="0">
                  <c:v>8.0310965165498711</c:v>
                </c:pt>
                <c:pt idx="1">
                  <c:v>7.9152572471905822</c:v>
                </c:pt>
                <c:pt idx="2">
                  <c:v>7.9462918313403206</c:v>
                </c:pt>
                <c:pt idx="3">
                  <c:v>8.0416352472557389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(228)</c:v>
                </c:pt>
                <c:pt idx="1">
                  <c:v>Southend Hospital (86)</c:v>
                </c:pt>
                <c:pt idx="2">
                  <c:v>Basildon Hospital (74)</c:v>
                </c:pt>
                <c:pt idx="3">
                  <c:v>Mid Essex Hospital (68)</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(228)</c:v>
                </c:pt>
                <c:pt idx="1">
                  <c:v>Southend Hospital (86)</c:v>
                </c:pt>
                <c:pt idx="2">
                  <c:v>Basildon Hospital (74)</c:v>
                </c:pt>
                <c:pt idx="3">
                  <c:v>Mid Essex Hospital (68)</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(228)</c:v>
                </c:pt>
                <c:pt idx="1">
                  <c:v>Southend Hospital (86)</c:v>
                </c:pt>
                <c:pt idx="2">
                  <c:v>Basildon Hospital (74)</c:v>
                </c:pt>
                <c:pt idx="3">
                  <c:v>Mid Essex Hospital (68)</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1.9689034834501289</c:v>
                </c:pt>
                <c:pt idx="1">
                  <c:v>2.0847427528094178</c:v>
                </c:pt>
                <c:pt idx="2">
                  <c:v>2.0537081686596794</c:v>
                </c:pt>
                <c:pt idx="3">
                  <c:v>1.9583647527442611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(244)</c:v>
                </c:pt>
                <c:pt idx="1">
                  <c:v>Southend Hospital (88)</c:v>
                </c:pt>
                <c:pt idx="2">
                  <c:v>Basildon Hospital (72)</c:v>
                </c:pt>
                <c:pt idx="3">
                  <c:v>Mid Essex Hospital (84)</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(244)</c:v>
                </c:pt>
                <c:pt idx="1">
                  <c:v>Southend Hospital (88)</c:v>
                </c:pt>
                <c:pt idx="2">
                  <c:v>Basildon Hospital (72)</c:v>
                </c:pt>
                <c:pt idx="3">
                  <c:v>Mid Essex Hospital (84)</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(244)</c:v>
                </c:pt>
                <c:pt idx="1">
                  <c:v>Southend Hospital (88)</c:v>
                </c:pt>
                <c:pt idx="2">
                  <c:v>Basildon Hospital (72)</c:v>
                </c:pt>
                <c:pt idx="3">
                  <c:v>Mid Essex Hospital (84)</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(244)</c:v>
                </c:pt>
                <c:pt idx="1">
                  <c:v>Southend Hospital (88)</c:v>
                </c:pt>
                <c:pt idx="2">
                  <c:v>Basildon Hospital (72)</c:v>
                </c:pt>
                <c:pt idx="3">
                  <c:v>Mid Essex Hospital (84)</c:v>
                </c:pt>
              </c:strCache>
            </c:strRef>
          </c:cat>
          <c:val>
            <c:numRef>
              <c:f>Sheet1!$G$2:$G$5</c:f>
              <c:numCache>
                <c:formatCode>0.0;;</c:formatCode>
                <c:ptCount val="4"/>
                <c:pt idx="0">
                  <c:v>6.5477909734998798</c:v>
                </c:pt>
                <c:pt idx="1">
                  <c:v>6.2612348406181866</c:v>
                </c:pt>
                <c:pt idx="2">
                  <c:v>6.9079205603735332</c:v>
                </c:pt>
                <c:pt idx="3">
                  <c:v>6.6451156084379024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(244)</c:v>
                </c:pt>
                <c:pt idx="1">
                  <c:v>Southend Hospital (88)</c:v>
                </c:pt>
                <c:pt idx="2">
                  <c:v>Basildon Hospital (72)</c:v>
                </c:pt>
                <c:pt idx="3">
                  <c:v>Mid Essex Hospital (84)</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(244)</c:v>
                </c:pt>
                <c:pt idx="1">
                  <c:v>Southend Hospital (88)</c:v>
                </c:pt>
                <c:pt idx="2">
                  <c:v>Basildon Hospital (72)</c:v>
                </c:pt>
                <c:pt idx="3">
                  <c:v>Mid Essex Hospital (84)</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(244)</c:v>
                </c:pt>
                <c:pt idx="1">
                  <c:v>Southend Hospital (88)</c:v>
                </c:pt>
                <c:pt idx="2">
                  <c:v>Basildon Hospital (72)</c:v>
                </c:pt>
                <c:pt idx="3">
                  <c:v>Mid Essex Hospital (84)</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3.4522090265001202</c:v>
                </c:pt>
                <c:pt idx="1">
                  <c:v>3.7387651593818134</c:v>
                </c:pt>
                <c:pt idx="2">
                  <c:v>3.0920794396264668</c:v>
                </c:pt>
                <c:pt idx="3">
                  <c:v>3.3548843915620976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(420)</c:v>
                </c:pt>
                <c:pt idx="1">
                  <c:v>Southend Hospital (129)</c:v>
                </c:pt>
                <c:pt idx="2">
                  <c:v>Basildon Hospital (124)</c:v>
                </c:pt>
                <c:pt idx="3">
                  <c:v>Mid Essex Hospital (167)</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(420)</c:v>
                </c:pt>
                <c:pt idx="1">
                  <c:v>Southend Hospital (129)</c:v>
                </c:pt>
                <c:pt idx="2">
                  <c:v>Basildon Hospital (124)</c:v>
                </c:pt>
                <c:pt idx="3">
                  <c:v>Mid Essex Hospital (167)</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(420)</c:v>
                </c:pt>
                <c:pt idx="1">
                  <c:v>Southend Hospital (129)</c:v>
                </c:pt>
                <c:pt idx="2">
                  <c:v>Basildon Hospital (124)</c:v>
                </c:pt>
                <c:pt idx="3">
                  <c:v>Mid Essex Hospital (167)</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(420)</c:v>
                </c:pt>
                <c:pt idx="1">
                  <c:v>Southend Hospital (129)</c:v>
                </c:pt>
                <c:pt idx="2">
                  <c:v>Basildon Hospital (124)</c:v>
                </c:pt>
                <c:pt idx="3">
                  <c:v>Mid Essex Hospital (167)</c:v>
                </c:pt>
              </c:strCache>
            </c:strRef>
          </c:cat>
          <c:val>
            <c:numRef>
              <c:f>Sheet1!$G$2:$G$5</c:f>
              <c:numCache>
                <c:formatCode>0.0;;</c:formatCode>
                <c:ptCount val="4"/>
                <c:pt idx="0">
                  <c:v>8.8888795045342963</c:v>
                </c:pt>
                <c:pt idx="1">
                  <c:v>8.6534601368566761</c:v>
                </c:pt>
                <c:pt idx="2">
                  <c:v>9.1565277813483146</c:v>
                </c:pt>
                <c:pt idx="3">
                  <c:v>8.831038635190108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(420)</c:v>
                </c:pt>
                <c:pt idx="1">
                  <c:v>Southend Hospital (129)</c:v>
                </c:pt>
                <c:pt idx="2">
                  <c:v>Basildon Hospital (124)</c:v>
                </c:pt>
                <c:pt idx="3">
                  <c:v>Mid Essex Hospital (167)</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(420)</c:v>
                </c:pt>
                <c:pt idx="1">
                  <c:v>Southend Hospital (129)</c:v>
                </c:pt>
                <c:pt idx="2">
                  <c:v>Basildon Hospital (124)</c:v>
                </c:pt>
                <c:pt idx="3">
                  <c:v>Mid Essex Hospital (167)</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(420)</c:v>
                </c:pt>
                <c:pt idx="1">
                  <c:v>Southend Hospital (129)</c:v>
                </c:pt>
                <c:pt idx="2">
                  <c:v>Basildon Hospital (124)</c:v>
                </c:pt>
                <c:pt idx="3">
                  <c:v>Mid Essex Hospital (167)</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1.1111204954657037</c:v>
                </c:pt>
                <c:pt idx="1">
                  <c:v>1.3465398631433239</c:v>
                </c:pt>
                <c:pt idx="2">
                  <c:v>0.84347221865168542</c:v>
                </c:pt>
                <c:pt idx="3">
                  <c:v>1.168961364809892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(414)</c:v>
                </c:pt>
                <c:pt idx="1">
                  <c:v>Southend Hospital (129)</c:v>
                </c:pt>
                <c:pt idx="2">
                  <c:v>Basildon Hospital (121)</c:v>
                </c:pt>
                <c:pt idx="3">
                  <c:v>Mid Essex Hospital (164)</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(414)</c:v>
                </c:pt>
                <c:pt idx="1">
                  <c:v>Southend Hospital (129)</c:v>
                </c:pt>
                <c:pt idx="2">
                  <c:v>Basildon Hospital (121)</c:v>
                </c:pt>
                <c:pt idx="3">
                  <c:v>Mid Essex Hospital (164)</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(414)</c:v>
                </c:pt>
                <c:pt idx="1">
                  <c:v>Southend Hospital (129)</c:v>
                </c:pt>
                <c:pt idx="2">
                  <c:v>Basildon Hospital (121)</c:v>
                </c:pt>
                <c:pt idx="3">
                  <c:v>Mid Essex Hospital (164)</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(414)</c:v>
                </c:pt>
                <c:pt idx="1">
                  <c:v>Southend Hospital (129)</c:v>
                </c:pt>
                <c:pt idx="2">
                  <c:v>Basildon Hospital (121)</c:v>
                </c:pt>
                <c:pt idx="3">
                  <c:v>Mid Essex Hospital (164)</c:v>
                </c:pt>
              </c:strCache>
            </c:strRef>
          </c:cat>
          <c:val>
            <c:numRef>
              <c:f>Sheet1!$G$2:$G$5</c:f>
              <c:numCache>
                <c:formatCode>0.0;;</c:formatCode>
                <c:ptCount val="4"/>
                <c:pt idx="0">
                  <c:v>9.0066455482984935</c:v>
                </c:pt>
                <c:pt idx="1">
                  <c:v>8.8158322078317521</c:v>
                </c:pt>
                <c:pt idx="2">
                  <c:v>9.2437081649769137</c:v>
                </c:pt>
                <c:pt idx="3">
                  <c:v>8.9581075276214044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(414)</c:v>
                </c:pt>
                <c:pt idx="1">
                  <c:v>Southend Hospital (129)</c:v>
                </c:pt>
                <c:pt idx="2">
                  <c:v>Basildon Hospital (121)</c:v>
                </c:pt>
                <c:pt idx="3">
                  <c:v>Mid Essex Hospital (164)</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(414)</c:v>
                </c:pt>
                <c:pt idx="1">
                  <c:v>Southend Hospital (129)</c:v>
                </c:pt>
                <c:pt idx="2">
                  <c:v>Basildon Hospital (121)</c:v>
                </c:pt>
                <c:pt idx="3">
                  <c:v>Mid Essex Hospital (164)</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(414)</c:v>
                </c:pt>
                <c:pt idx="1">
                  <c:v>Southend Hospital (129)</c:v>
                </c:pt>
                <c:pt idx="2">
                  <c:v>Basildon Hospital (121)</c:v>
                </c:pt>
                <c:pt idx="3">
                  <c:v>Mid Essex Hospital (164)</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0.99335445170150649</c:v>
                </c:pt>
                <c:pt idx="1">
                  <c:v>1.1841677921682479</c:v>
                </c:pt>
                <c:pt idx="2">
                  <c:v>0.75629183502308628</c:v>
                </c:pt>
                <c:pt idx="3">
                  <c:v>1.0418924723785956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(420)</c:v>
                </c:pt>
                <c:pt idx="1">
                  <c:v>Southend Hospital (129)</c:v>
                </c:pt>
                <c:pt idx="2">
                  <c:v>Basildon Hospital (124)</c:v>
                </c:pt>
                <c:pt idx="3">
                  <c:v>Mid Essex Hospital (167)</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(420)</c:v>
                </c:pt>
                <c:pt idx="1">
                  <c:v>Southend Hospital (129)</c:v>
                </c:pt>
                <c:pt idx="2">
                  <c:v>Basildon Hospital (124)</c:v>
                </c:pt>
                <c:pt idx="3">
                  <c:v>Mid Essex Hospital (167)</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(420)</c:v>
                </c:pt>
                <c:pt idx="1">
                  <c:v>Southend Hospital (129)</c:v>
                </c:pt>
                <c:pt idx="2">
                  <c:v>Basildon Hospital (124)</c:v>
                </c:pt>
                <c:pt idx="3">
                  <c:v>Mid Essex Hospital (167)</c:v>
                </c:pt>
              </c:strCache>
            </c:strRef>
          </c:cat>
          <c:val>
            <c:numRef>
              <c:f>Sheet1!$F$2:$F$5</c:f>
              <c:numCache>
                <c:formatCode>0.0;;</c:formatCode>
                <c:ptCount val="4"/>
                <c:pt idx="0">
                  <c:v>0</c:v>
                </c:pt>
                <c:pt idx="1">
                  <c:v>7.6533958270462952</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(420)</c:v>
                </c:pt>
                <c:pt idx="1">
                  <c:v>Southend Hospital (129)</c:v>
                </c:pt>
                <c:pt idx="2">
                  <c:v>Basildon Hospital (124)</c:v>
                </c:pt>
                <c:pt idx="3">
                  <c:v>Mid Essex Hospital (167)</c:v>
                </c:pt>
              </c:strCache>
            </c:strRef>
          </c:cat>
          <c:val>
            <c:numRef>
              <c:f>Sheet1!$G$2:$G$5</c:f>
              <c:numCache>
                <c:formatCode>0.0;;</c:formatCode>
                <c:ptCount val="4"/>
                <c:pt idx="0">
                  <c:v>8.0369261000326695</c:v>
                </c:pt>
                <c:pt idx="1">
                  <c:v>0</c:v>
                </c:pt>
                <c:pt idx="2">
                  <c:v>8.3007843178767011</c:v>
                </c:pt>
                <c:pt idx="3">
                  <c:v>8.0813928900283702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(420)</c:v>
                </c:pt>
                <c:pt idx="1">
                  <c:v>Southend Hospital (129)</c:v>
                </c:pt>
                <c:pt idx="2">
                  <c:v>Basildon Hospital (124)</c:v>
                </c:pt>
                <c:pt idx="3">
                  <c:v>Mid Essex Hospital (167)</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(420)</c:v>
                </c:pt>
                <c:pt idx="1">
                  <c:v>Southend Hospital (129)</c:v>
                </c:pt>
                <c:pt idx="2">
                  <c:v>Basildon Hospital (124)</c:v>
                </c:pt>
                <c:pt idx="3">
                  <c:v>Mid Essex Hospital (167)</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(420)</c:v>
                </c:pt>
                <c:pt idx="1">
                  <c:v>Southend Hospital (129)</c:v>
                </c:pt>
                <c:pt idx="2">
                  <c:v>Basildon Hospital (124)</c:v>
                </c:pt>
                <c:pt idx="3">
                  <c:v>Mid Essex Hospital (167)</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1.9630738999673305</c:v>
                </c:pt>
                <c:pt idx="1">
                  <c:v>2.3466041729537048</c:v>
                </c:pt>
                <c:pt idx="2">
                  <c:v>1.6992156821232989</c:v>
                </c:pt>
                <c:pt idx="3">
                  <c:v>1.9186071099716298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7.3770031604541009</c:v>
                </c:pt>
                <c:pt idx="1">
                  <c:v>6.2538096797459328</c:v>
                </c:pt>
                <c:pt idx="2">
                  <c:v>5.7474578248388077</c:v>
                </c:pt>
                <c:pt idx="3">
                  <c:v>6.0686835326191844</c:v>
                </c:pt>
                <c:pt idx="4">
                  <c:v>6.0038317529724639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5.7449870023841791</c:v>
                </c:pt>
                <c:pt idx="1">
                  <c:v>6.0359989861168302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8.191416509844748</c:v>
                </c:pt>
                <c:pt idx="1">
                  <c:v>8.1249753648375709</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7.9734057484970604</c:v>
                </c:pt>
                <c:pt idx="1">
                  <c:v>8.0001767171083831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8.2942839221073079</c:v>
                </c:pt>
                <c:pt idx="1">
                  <c:v>8.7841133492662617</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0.45756086857799438</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0.14695737255201458</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1.5342140391572716</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0.14695737255201458</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0.52712092390704335</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0.14389631960951732</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6.8195801843192996</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3.3540475113788562</c:v>
                </c:pt>
                <c:pt idx="1">
                  <c:v>3.2421007921595342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6.0816715494069067</c:v>
                </c:pt>
                <c:pt idx="1">
                  <c:v>6.5642005888222759</c:v>
                </c:pt>
                <c:pt idx="2">
                  <c:v>5.4980491471757169</c:v>
                </c:pt>
                <c:pt idx="3">
                  <c:v>5.8347063623506301</c:v>
                </c:pt>
                <c:pt idx="4">
                  <c:v>5.1525638525439712</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9.175417876265854</c:v>
                </c:pt>
                <c:pt idx="1">
                  <c:v>8.9237730453637756</c:v>
                </c:pt>
                <c:pt idx="2">
                  <c:v>8.7845227196320099</c:v>
                </c:pt>
                <c:pt idx="3">
                  <c:v>8.593447502084814</c:v>
                </c:pt>
                <c:pt idx="4">
                  <c:v>8.6364792875718255</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8.1606962582256575</c:v>
                </c:pt>
                <c:pt idx="1">
                  <c:v>7.6027403551407113</c:v>
                </c:pt>
                <c:pt idx="2">
                  <c:v>7.8184315048236241</c:v>
                </c:pt>
                <c:pt idx="3">
                  <c:v>7.8658267391787033</c:v>
                </c:pt>
                <c:pt idx="4">
                  <c:v>7.8137005724151178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8.4300657913980555</c:v>
                </c:pt>
                <c:pt idx="1">
                  <c:v>8.1930531256557142</c:v>
                </c:pt>
                <c:pt idx="2">
                  <c:v>7.7863167618816682</c:v>
                </c:pt>
                <c:pt idx="3">
                  <c:v>7.7064774870200274</c:v>
                </c:pt>
                <c:pt idx="4">
                  <c:v>7.9837864924977842</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9.3887840818657331</c:v>
                </c:pt>
                <c:pt idx="1">
                  <c:v>9.4192693341990701</c:v>
                </c:pt>
                <c:pt idx="2">
                  <c:v>9.2471138231951535</c:v>
                </c:pt>
                <c:pt idx="3">
                  <c:v>9.2816698899448564</c:v>
                </c:pt>
                <c:pt idx="4">
                  <c:v>9.4891080456790586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8.5395564025146555</c:v>
                </c:pt>
                <c:pt idx="1">
                  <c:v>8.3333755590322323</c:v>
                </c:pt>
                <c:pt idx="2">
                  <c:v>8.3259492072375743</c:v>
                </c:pt>
                <c:pt idx="3">
                  <c:v>8.410522904822761</c:v>
                </c:pt>
                <c:pt idx="4">
                  <c:v>8.3945229850382841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9.0520673974281234</c:v>
                </c:pt>
                <c:pt idx="1">
                  <c:v>8.8255793011709702</c:v>
                </c:pt>
                <c:pt idx="2">
                  <c:v>8.817510891952999</c:v>
                </c:pt>
                <c:pt idx="3">
                  <c:v>8.8753846300775923</c:v>
                </c:pt>
                <c:pt idx="4">
                  <c:v>8.789366968403769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8.4008240523072839</c:v>
                </c:pt>
                <c:pt idx="1">
                  <c:v>8.3330007522498271</c:v>
                </c:pt>
                <c:pt idx="2">
                  <c:v>8.3208846426194238</c:v>
                </c:pt>
                <c:pt idx="3">
                  <c:v>8.1274242124223814</c:v>
                </c:pt>
                <c:pt idx="4">
                  <c:v>8.5715742301951678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8.5212852657451954</c:v>
                </c:pt>
                <c:pt idx="1">
                  <c:v>8.5341513988770004</c:v>
                </c:pt>
                <c:pt idx="2">
                  <c:v>8.4230281811366012</c:v>
                </c:pt>
                <c:pt idx="3">
                  <c:v>8.4160236521077287</c:v>
                </c:pt>
                <c:pt idx="4">
                  <c:v>8.4866667429251432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2.6978316131470947E-2</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0.68461595504582462</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0.19086580971781864</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1.9926118695443638</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0.19086580971781864</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0.68461595504582462</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0.2139149788299104</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6.2964452972200053</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8.9672257812072047</c:v>
                </c:pt>
                <c:pt idx="1">
                  <c:v>8.8859215836423715</c:v>
                </c:pt>
                <c:pt idx="2">
                  <c:v>8.6182415590685313</c:v>
                </c:pt>
                <c:pt idx="3">
                  <c:v>8.7604472895717489</c:v>
                </c:pt>
                <c:pt idx="4">
                  <c:v>8.8684815865764701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8.4781094923774436</c:v>
                </c:pt>
                <c:pt idx="1">
                  <c:v>8.672793297363528</c:v>
                </c:pt>
                <c:pt idx="2">
                  <c:v>8.3254001994441484</c:v>
                </c:pt>
                <c:pt idx="3">
                  <c:v>8.5463052538112692</c:v>
                </c:pt>
                <c:pt idx="4">
                  <c:v>8.5573794933901866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7.6799840273558528</c:v>
                </c:pt>
                <c:pt idx="1">
                  <c:v>6.9467020161973094</c:v>
                </c:pt>
                <c:pt idx="2">
                  <c:v>6.5475793692697506</c:v>
                </c:pt>
                <c:pt idx="3">
                  <c:v>7.1292949599530324</c:v>
                </c:pt>
                <c:pt idx="4">
                  <c:v>7.1598881168346296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7.9135562574319671</c:v>
                </c:pt>
                <c:pt idx="1">
                  <c:v>7.9703104717652069</c:v>
                </c:pt>
                <c:pt idx="2">
                  <c:v>7.6284292894153394</c:v>
                </c:pt>
                <c:pt idx="3">
                  <c:v>7.6175447408963199</c:v>
                </c:pt>
                <c:pt idx="4">
                  <c:v>7.5293340862721587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6.9097597473944123</c:v>
                </c:pt>
                <c:pt idx="1">
                  <c:v>6.5721362460370143</c:v>
                </c:pt>
                <c:pt idx="2">
                  <c:v>6.4519292406169342</c:v>
                </c:pt>
                <c:pt idx="3">
                  <c:v>6.5216465005510464</c:v>
                </c:pt>
                <c:pt idx="4">
                  <c:v>7.0629737879842667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8.781094897628817</c:v>
                </c:pt>
                <c:pt idx="1">
                  <c:v>8.4637912052048048</c:v>
                </c:pt>
                <c:pt idx="2">
                  <c:v>8.5276654707749024</c:v>
                </c:pt>
                <c:pt idx="3">
                  <c:v>8.5520671623817162</c:v>
                </c:pt>
                <c:pt idx="4">
                  <c:v>8.6419562431348798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7.5684884976131199</c:v>
                </c:pt>
                <c:pt idx="1">
                  <c:v>7.2216085400303127</c:v>
                </c:pt>
                <c:pt idx="2">
                  <c:v>7.3822840008603983</c:v>
                </c:pt>
                <c:pt idx="3">
                  <c:v>7.450796395556023</c:v>
                </c:pt>
                <c:pt idx="4">
                  <c:v>7.350063876632456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9.50426170489167</c:v>
                </c:pt>
                <c:pt idx="1">
                  <c:v>9.4394779093502006</c:v>
                </c:pt>
                <c:pt idx="2">
                  <c:v>9.5430442814796628</c:v>
                </c:pt>
                <c:pt idx="3">
                  <c:v>9.3340518308487841</c:v>
                </c:pt>
                <c:pt idx="4">
                  <c:v>9.5106792621061924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9.0162576634018823</c:v>
                </c:pt>
                <c:pt idx="1">
                  <c:v>8.9488849452484338</c:v>
                </c:pt>
                <c:pt idx="2">
                  <c:v>8.5469115364386568</c:v>
                </c:pt>
                <c:pt idx="3">
                  <c:v>8.7044712054153575</c:v>
                </c:pt>
                <c:pt idx="4">
                  <c:v>8.7312091946866595</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8.2789008888668576</c:v>
                </c:pt>
                <c:pt idx="1">
                  <c:v>7.8826665356958019</c:v>
                </c:pt>
                <c:pt idx="2">
                  <c:v>7.7852121939702243</c:v>
                </c:pt>
                <c:pt idx="3">
                  <c:v>7.9414251477306266</c:v>
                </c:pt>
                <c:pt idx="4">
                  <c:v>8.1106088237521554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Mid and South Essex NHS Foundation Trust</c:v>
                </c:pt>
                <c:pt idx="2">
                  <c:v>Norfolk and Norwich University Hospitals NHS Foundation Trust</c:v>
                </c:pt>
                <c:pt idx="3">
                  <c:v>The Queen Elizabeth Hospital, King's Lynn, NHS Foundation Trust</c:v>
                </c:pt>
                <c:pt idx="4">
                  <c:v>Milton Keynes University Hospital NHS Foundation Trust</c:v>
                </c:pt>
              </c:strCache>
            </c:strRef>
          </c:cat>
          <c:val>
            <c:numRef>
              <c:f>Sheet1!$B$2:$B$6</c:f>
              <c:numCache>
                <c:formatCode>0.0</c:formatCode>
                <c:ptCount val="5"/>
                <c:pt idx="0">
                  <c:v>6.7066892897533412</c:v>
                </c:pt>
                <c:pt idx="1">
                  <c:v>6.8537726213720536</c:v>
                </c:pt>
                <c:pt idx="2">
                  <c:v>7.0184764172064309</c:v>
                </c:pt>
                <c:pt idx="3">
                  <c:v>7.0894613146908307</c:v>
                </c:pt>
                <c:pt idx="4">
                  <c:v>7.1099686121338612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Mid and South Essex NHS Foundation Trust</c:v>
                </c:pt>
                <c:pt idx="2">
                  <c:v>Norfolk and Norwich University Hospitals NHS Foundation Trust</c:v>
                </c:pt>
                <c:pt idx="3">
                  <c:v>The Queen Elizabeth Hospital, King's Lynn, NHS Foundation Trust</c:v>
                </c:pt>
                <c:pt idx="4">
                  <c:v>Milton Keynes University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6.8512357226237128</c:v>
                </c:pt>
                <c:pt idx="1">
                  <c:v>6.3809044663283894</c:v>
                </c:pt>
                <c:pt idx="2">
                  <c:v>6.381617612889225</c:v>
                </c:pt>
                <c:pt idx="3">
                  <c:v>6.3088548308298984</c:v>
                </c:pt>
                <c:pt idx="4">
                  <c:v>6.2942195459361434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5.0539337139484601</c:v>
                </c:pt>
                <c:pt idx="1">
                  <c:v>5.1580810962602612</c:v>
                </c:pt>
                <c:pt idx="2">
                  <c:v>5.2532152905153966</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8.3147706887043906</c:v>
                </c:pt>
                <c:pt idx="1">
                  <c:v>7.9641731569928877</c:v>
                </c:pt>
                <c:pt idx="2">
                  <c:v>7.944925992146544</c:v>
                </c:pt>
                <c:pt idx="3">
                  <c:v>7.8929860351203196</c:v>
                </c:pt>
                <c:pt idx="4">
                  <c:v>7.9006153420330199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6.9042660249077574</c:v>
                </c:pt>
                <c:pt idx="1">
                  <c:v>6.6536024139549426</c:v>
                </c:pt>
                <c:pt idx="2">
                  <c:v>6.4209881221412104</c:v>
                </c:pt>
                <c:pt idx="3">
                  <c:v>6.3306259580526172</c:v>
                </c:pt>
                <c:pt idx="4">
                  <c:v>6.6903583920323833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6.8496331302051958</c:v>
                </c:pt>
                <c:pt idx="1">
                  <c:v>7.5285437106902604</c:v>
                </c:pt>
                <c:pt idx="2">
                  <c:v>7.0362072394425397</c:v>
                </c:pt>
                <c:pt idx="3">
                  <c:v>7.4006992937615648</c:v>
                </c:pt>
                <c:pt idx="4">
                  <c:v>7.7808274860054523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8.8937934832965659</c:v>
                </c:pt>
                <c:pt idx="1">
                  <c:v>8.8411334825193126</c:v>
                </c:pt>
                <c:pt idx="2">
                  <c:v>8.8378627049429941</c:v>
                </c:pt>
                <c:pt idx="3">
                  <c:v>8.9192483183183793</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4.5718662604905518</c:v>
                </c:pt>
                <c:pt idx="1">
                  <c:v>4.228588390220243</c:v>
                </c:pt>
                <c:pt idx="2">
                  <c:v>3.9658976845919152</c:v>
                </c:pt>
                <c:pt idx="3">
                  <c:v>4.0932312513939637</c:v>
                </c:pt>
                <c:pt idx="4">
                  <c:v>4.4010920746601423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6.4940244068539723</c:v>
                </c:pt>
                <c:pt idx="1">
                  <c:v>5.9964449812866203</c:v>
                </c:pt>
                <c:pt idx="2">
                  <c:v>5.903628586962876</c:v>
                </c:pt>
                <c:pt idx="3">
                  <c:v>6.2452051408127236</c:v>
                </c:pt>
                <c:pt idx="4">
                  <c:v>6.4791552207930438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7.3223112285395091</c:v>
                </c:pt>
                <c:pt idx="1">
                  <c:v>6.8815440850380281</c:v>
                </c:pt>
                <c:pt idx="2">
                  <c:v>6.1104344013983187</c:v>
                </c:pt>
                <c:pt idx="3">
                  <c:v>6.8302537385169177</c:v>
                </c:pt>
                <c:pt idx="4">
                  <c:v>6.4157636717342106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8.3149458248857293</c:v>
                </c:pt>
                <c:pt idx="1">
                  <c:v>7.4159779304939564</c:v>
                </c:pt>
                <c:pt idx="2">
                  <c:v>7.3957322735805411</c:v>
                </c:pt>
                <c:pt idx="3">
                  <c:v>7.2330613566246749</c:v>
                </c:pt>
                <c:pt idx="4">
                  <c:v>8.0310965165498711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James Paget University Hospitals NHS Foundation Trust</c:v>
                </c:pt>
                <c:pt idx="2">
                  <c:v>North West Anglia NHS Foundation Trust</c:v>
                </c:pt>
                <c:pt idx="3">
                  <c:v>East Suffolk and North Essex NHS Foundation Trust</c:v>
                </c:pt>
                <c:pt idx="4">
                  <c:v>Bedfordshire Hospitals NHS Foundation Trust</c:v>
                </c:pt>
              </c:strCache>
            </c:strRef>
          </c:cat>
          <c:val>
            <c:numRef>
              <c:f>Sheet1!$B$2:$B$6</c:f>
              <c:numCache>
                <c:formatCode>0.0</c:formatCode>
                <c:ptCount val="5"/>
                <c:pt idx="0">
                  <c:v>8.7892133045872445</c:v>
                </c:pt>
                <c:pt idx="1">
                  <c:v>7.4321298237310716</c:v>
                </c:pt>
                <c:pt idx="2">
                  <c:v>7.4137062886853133</c:v>
                </c:pt>
                <c:pt idx="3">
                  <c:v>7.2469451932078686</c:v>
                </c:pt>
                <c:pt idx="4">
                  <c:v>7.2231097874423478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James Paget University Hospitals NHS Foundation Trust</c:v>
                </c:pt>
                <c:pt idx="2">
                  <c:v>North West Anglia NHS Foundation Trust</c:v>
                </c:pt>
                <c:pt idx="3">
                  <c:v>East Suffolk and North Essex NHS Foundation Trust</c:v>
                </c:pt>
                <c:pt idx="4">
                  <c:v>Bedfordshire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8.7753841068699927</c:v>
                </c:pt>
                <c:pt idx="1">
                  <c:v>8.8888795045342963</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9.1476744481461907</c:v>
                </c:pt>
                <c:pt idx="1">
                  <c:v>8.9694216109384985</c:v>
                </c:pt>
                <c:pt idx="2">
                  <c:v>8.8865376939501548</c:v>
                </c:pt>
                <c:pt idx="3">
                  <c:v>8.8928497456593121</c:v>
                </c:pt>
                <c:pt idx="4">
                  <c:v>9.0066455482984935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8.163400786147557</c:v>
                </c:pt>
                <c:pt idx="1">
                  <c:v>7.9029140329936496</c:v>
                </c:pt>
                <c:pt idx="2">
                  <c:v>7.764715037327945</c:v>
                </c:pt>
                <c:pt idx="3">
                  <c:v>7.9719446028129237</c:v>
                </c:pt>
                <c:pt idx="4">
                  <c:v>8.0369261000326695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6.8537726213720536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0.80147058823529416</c:v>
                </c:pt>
                <c:pt idx="1">
                  <c:v>0.1985294117647059</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0.31507212595566525</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0.11304752456268785</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1.1802000557315675</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0.11304752456268741</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0.40548979992002021</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1.2535293631217224</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3.2421007921595342</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0.25156449409812431</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0.23343022190187135</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6.507860061912929E-2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0.67941132169627849</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6.507860061912929E-2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1.1903738004507503E-2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8.7841133492662617</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0.1579472933823487</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0.32257818527153592</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8.9932386289529376E-2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0.93888130431479766</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8.9932386289529376E-2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0.32257818527153503</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4.6069057759552834E-2</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8.0001767171083831</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6.5592490149968263E-2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0.28951975919299677</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8.071594426101214E-2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0.84266296218144277</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8.071594426101214E-2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0.28951975919299677</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0.32251153942749688</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8.1249753648375709</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6.2750939882193713E-2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0.15843698368709003</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1.6540595444330606</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0.15843698368708914</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0.56829710392804067</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1.3229907931717033</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6.0359989861168302</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0.26148724688674996</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7.4993445378892076E-2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0.7829208888744148</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7.4993445378892076E-2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0.26899374647640073</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0.22220683703297794</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8.6364792875718255</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0.27490447315716882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0.18610368919091158</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1.9428960094846541</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0.18610368919091158</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0.66753472034280747</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0.61518307774219139</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5.1525638525439712</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East and North Hertfordshire NHS Trust</c:v>
                </c:pt>
                <c:pt idx="2">
                  <c:v>West Suffolk NHS Foundation Trust</c:v>
                </c:pt>
                <c:pt idx="3">
                  <c:v>Mid and South Essex NHS Foundation Trust</c:v>
                </c:pt>
                <c:pt idx="4">
                  <c:v>East Suffolk and North Essex NHS Foundation Trust</c:v>
                </c:pt>
              </c:strCache>
            </c:strRef>
          </c:cat>
          <c:val>
            <c:numRef>
              <c:f>Sheet1!$B$2:$B$6</c:f>
              <c:numCache>
                <c:formatCode>0.0</c:formatCode>
                <c:ptCount val="5"/>
                <c:pt idx="0">
                  <c:v>7.1760018735335098</c:v>
                </c:pt>
                <c:pt idx="1">
                  <c:v>7.3198275813405278</c:v>
                </c:pt>
                <c:pt idx="2">
                  <c:v>7.6274109505687928</c:v>
                </c:pt>
                <c:pt idx="3">
                  <c:v>7.6744116624242924</c:v>
                </c:pt>
                <c:pt idx="4">
                  <c:v>7.7030211295856983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East and North Hertfordshire NHS Trust</c:v>
                </c:pt>
                <c:pt idx="2">
                  <c:v>West Suffolk NHS Foundation Trust</c:v>
                </c:pt>
                <c:pt idx="3">
                  <c:v>Mid and South Essex NHS Foundation Trust</c:v>
                </c:pt>
                <c:pt idx="4">
                  <c:v>East Suffolk and North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North West Anglia NHS Foundation Trust</c:v>
                </c:pt>
                <c:pt idx="2">
                  <c:v>James Paget University Hospitals NHS Foundation Trust</c:v>
                </c:pt>
                <c:pt idx="3">
                  <c:v>Norfolk and Norwich University Hospitals NHS Foundation Trust</c:v>
                </c:pt>
                <c:pt idx="4">
                  <c:v>Bedfordshire Hospitals NHS Foundation Trust</c:v>
                </c:pt>
              </c:strCache>
            </c:strRef>
          </c:cat>
          <c:val>
            <c:numRef>
              <c:f>Sheet1!$B$2:$B$6</c:f>
              <c:numCache>
                <c:formatCode>0.0</c:formatCode>
                <c:ptCount val="5"/>
                <c:pt idx="0">
                  <c:v>8.9369512026119153</c:v>
                </c:pt>
                <c:pt idx="1">
                  <c:v>8.064710826510094</c:v>
                </c:pt>
                <c:pt idx="2">
                  <c:v>8.0579972687765231</c:v>
                </c:pt>
                <c:pt idx="3">
                  <c:v>7.8861345667161364</c:v>
                </c:pt>
                <c:pt idx="4">
                  <c:v>7.8309161023173557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North West Anglia NHS Foundation Trust</c:v>
                </c:pt>
                <c:pt idx="2">
                  <c:v>James Paget University Hospitals NHS Foundation Trust</c:v>
                </c:pt>
                <c:pt idx="3">
                  <c:v>Norfolk and Norwich University Hospitals NHS Foundation Trust</c:v>
                </c:pt>
                <c:pt idx="4">
                  <c:v>Bedfordshire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7.6744116624242924</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3.2941176470588238E-2</c:v>
                </c:pt>
                <c:pt idx="1">
                  <c:v>7.7647058823529416E-2</c:v>
                </c:pt>
                <c:pt idx="2">
                  <c:v>0.24</c:v>
                </c:pt>
                <c:pt idx="3">
                  <c:v>0.64941176470588236</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3.7119144763458678E-2</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0.18185881941525572</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5.0700879180791247E-2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0.52930995761544608</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5.0700879180791247E-2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0.1557785608601332</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9.4891080456790586</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0.56952662506577312</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0.18286571503686488</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1.9090920204822703</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0.182865715036864</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0.65592044133095051</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0.36179211328799177</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5.7557128759453517</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0.46814894658144457</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0.1379725438795889</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1.4404137074741721</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0.13797254387958979</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0.49489327102573988</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3.3708784099903966E-2</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7.3297503255841461</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0.46316461089694005</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0.34041646717692586</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9.490556591637489E-2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0.99080059131794584</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9.4905565916374002E-2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0.34041646717692764</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0.51818150848014355</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7.9837864924977842</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0.28052162659793201</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0.11132170964618116</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1.162182793801037</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0.11132170964618027</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0.39929947998245119</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0.42922649519779732</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7.8137005724151178</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Bedfordshire Hospitals NHS Foundation Trust</c:v>
                </c:pt>
                <c:pt idx="2">
                  <c:v>East and North Hertfordshire NHS Trust</c:v>
                </c:pt>
                <c:pt idx="3">
                  <c:v>The Queen Elizabeth Hospital, King's Lynn, NHS Foundation Trust</c:v>
                </c:pt>
                <c:pt idx="4">
                  <c:v>East Suffolk and North Essex NHS Foundation Trust</c:v>
                </c:pt>
              </c:strCache>
            </c:strRef>
          </c:cat>
          <c:val>
            <c:numRef>
              <c:f>Sheet1!$B$2:$B$6</c:f>
              <c:numCache>
                <c:formatCode>0.0</c:formatCode>
                <c:ptCount val="5"/>
                <c:pt idx="0">
                  <c:v>8.1898056881432115</c:v>
                </c:pt>
                <c:pt idx="1">
                  <c:v>8.4543084860930549</c:v>
                </c:pt>
                <c:pt idx="2">
                  <c:v>8.4747551915266417</c:v>
                </c:pt>
                <c:pt idx="3">
                  <c:v>8.4844226442028141</c:v>
                </c:pt>
                <c:pt idx="4">
                  <c:v>8.4861431696493188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Bedfordshire Hospitals NHS Foundation Trust</c:v>
                </c:pt>
                <c:pt idx="2">
                  <c:v>East and North Hertfordshire NHS Trust</c:v>
                </c:pt>
                <c:pt idx="3">
                  <c:v>The Queen Elizabeth Hospital, King's Lynn, NHS Foundation Trust</c:v>
                </c:pt>
                <c:pt idx="4">
                  <c:v>East Suffolk and North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West Suffolk NHS Foundation Trust</c:v>
                </c:pt>
                <c:pt idx="2">
                  <c:v>Norfolk and Norwich University Hospitals NHS Foundation Trust</c:v>
                </c:pt>
                <c:pt idx="3">
                  <c:v>Cambridge University Hospitals NHS Foundation Trust</c:v>
                </c:pt>
                <c:pt idx="4">
                  <c:v>James Paget University Hospitals NHS Foundation Trust</c:v>
                </c:pt>
              </c:strCache>
            </c:strRef>
          </c:cat>
          <c:val>
            <c:numRef>
              <c:f>Sheet1!$B$2:$B$6</c:f>
              <c:numCache>
                <c:formatCode>0.0</c:formatCode>
                <c:ptCount val="5"/>
                <c:pt idx="0">
                  <c:v>9.3038367444530312</c:v>
                </c:pt>
                <c:pt idx="1">
                  <c:v>8.9426274655908813</c:v>
                </c:pt>
                <c:pt idx="2">
                  <c:v>8.9101100379958691</c:v>
                </c:pt>
                <c:pt idx="3">
                  <c:v>8.9031483665714592</c:v>
                </c:pt>
                <c:pt idx="4">
                  <c:v>8.7771724738262478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West Suffolk NHS Foundation Trust</c:v>
                </c:pt>
                <c:pt idx="2">
                  <c:v>Norfolk and Norwich University Hospitals NHS Foundation Trust</c:v>
                </c:pt>
                <c:pt idx="3">
                  <c:v>Cambridge University Hospitals NHS Foundation Trust</c:v>
                </c:pt>
                <c:pt idx="4">
                  <c:v>James Paget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8.5851547278790736</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0.19243973672225678</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7.5391794757203812E-2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0.78707959964939178</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7.5391794757203812E-2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0.27042258457201207</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0.13975039009604018</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8.5715742301951678</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0.19162219768456801</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6.5683438972197195E-2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0.68572574795870977</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6.5683438972197195E-2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0.23559971463264162</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0.10794319998917246</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8.789366968403769</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0.91764705882352937</c:v>
                </c:pt>
                <c:pt idx="1">
                  <c:v>9.4117647058823521E-3</c:v>
                </c:pt>
                <c:pt idx="2">
                  <c:v>1.411764705882353E-2</c:v>
                </c:pt>
                <c:pt idx="3">
                  <c:v>4.7058823529411761E-3</c:v>
                </c:pt>
                <c:pt idx="4">
                  <c:v>4.7058823529411761E-3</c:v>
                </c:pt>
                <c:pt idx="5">
                  <c:v>4.9411764705882349E-2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0.23887732837036157</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7.4721431150534201E-2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0.78008109907175438</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7.4721431150534201E-2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0.26801805952120716</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0.3658635017367633</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8.3945229850382841</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East and North Hertfordshire NHS Trust</c:v>
                </c:pt>
                <c:pt idx="2">
                  <c:v>The Queen Elizabeth Hospital, King's Lynn, NHS Foundation Trust</c:v>
                </c:pt>
                <c:pt idx="3">
                  <c:v>East Suffolk and North Essex NHS Foundation Trust</c:v>
                </c:pt>
                <c:pt idx="4">
                  <c:v>Cambridge University Hospitals NHS Foundation Trust</c:v>
                </c:pt>
              </c:strCache>
            </c:strRef>
          </c:cat>
          <c:val>
            <c:numRef>
              <c:f>Sheet1!$B$2:$B$6</c:f>
              <c:numCache>
                <c:formatCode>0.0</c:formatCode>
                <c:ptCount val="5"/>
                <c:pt idx="0">
                  <c:v>7.6437308781447992</c:v>
                </c:pt>
                <c:pt idx="1">
                  <c:v>8.1099749397455536</c:v>
                </c:pt>
                <c:pt idx="2">
                  <c:v>8.1271761056660612</c:v>
                </c:pt>
                <c:pt idx="3">
                  <c:v>8.1636303859653907</c:v>
                </c:pt>
                <c:pt idx="4">
                  <c:v>8.2195631645833025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East and North Hertfordshire NHS Trust</c:v>
                </c:pt>
                <c:pt idx="2">
                  <c:v>The Queen Elizabeth Hospital, King's Lynn, NHS Foundation Trust</c:v>
                </c:pt>
                <c:pt idx="3">
                  <c:v>East Suffolk and North Essex NHS Foundation Trust</c:v>
                </c:pt>
                <c:pt idx="4">
                  <c:v>Cambridge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West Suffolk NHS Foundation Trust</c:v>
                </c:pt>
                <c:pt idx="2">
                  <c:v>James Paget University Hospitals NHS Foundation Trust</c:v>
                </c:pt>
                <c:pt idx="3">
                  <c:v>North West Anglia NHS Foundation Trust</c:v>
                </c:pt>
                <c:pt idx="4">
                  <c:v>Norfolk and Norwich University Hospitals NHS Foundation Trust</c:v>
                </c:pt>
              </c:strCache>
            </c:strRef>
          </c:cat>
          <c:val>
            <c:numRef>
              <c:f>Sheet1!$B$2:$B$6</c:f>
              <c:numCache>
                <c:formatCode>0.0</c:formatCode>
                <c:ptCount val="5"/>
                <c:pt idx="0">
                  <c:v>9.1993805435512606</c:v>
                </c:pt>
                <c:pt idx="1">
                  <c:v>8.5439593753994671</c:v>
                </c:pt>
                <c:pt idx="2">
                  <c:v>8.471474551230127</c:v>
                </c:pt>
                <c:pt idx="3">
                  <c:v>8.4045098671125107</c:v>
                </c:pt>
                <c:pt idx="4">
                  <c:v>8.3878738286101981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West Suffolk NHS Foundation Trust</c:v>
                </c:pt>
                <c:pt idx="2">
                  <c:v>James Paget University Hospitals NHS Foundation Trust</c:v>
                </c:pt>
                <c:pt idx="3">
                  <c:v>North West Anglia NHS Foundation Trust</c:v>
                </c:pt>
                <c:pt idx="4">
                  <c:v>Norfolk and Norwich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8.2681039849316065</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0.23932353452210986</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0.37534479757968153</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0.10464332329009363</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1.0924613914072996</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0.10464332329009451</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0.37534479757968064</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0.7708462319954581</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7.1598881168346296</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6.5490974613673814E-2</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0.29394187211446976</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8.1948796281478664E-2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0.85553376168713413</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8.1948796281478664E-2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0.29394187211446976</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7.9377091336494843E-2</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8.5573794933901866</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0.10038593192206946</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0.20231023174839713</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5.6402580033754646E-2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0.58883490246023484</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5.6402580033754646E-2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0.20231023174839713</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0.36062329259773129</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8.8684815865764701</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3.9682893356830284E-2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0.25547743444858551</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7.1225198640595622E-2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0.74358092961610467</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7.1225198640595622E-2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0.25547743444858462</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0.38197988491592483</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8.4866667429251432</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East and North Hertfordshire NHS Trust</c:v>
                </c:pt>
                <c:pt idx="2">
                  <c:v>The Queen Elizabeth Hospital, King's Lynn, NHS Foundation Trust</c:v>
                </c:pt>
                <c:pt idx="3">
                  <c:v>Bedfordshire Hospitals NHS Foundation Trust</c:v>
                </c:pt>
                <c:pt idx="4">
                  <c:v>East Suffolk and North Essex NHS Foundation Trust</c:v>
                </c:pt>
              </c:strCache>
            </c:strRef>
          </c:cat>
          <c:val>
            <c:numRef>
              <c:f>Sheet1!$B$2:$B$6</c:f>
              <c:numCache>
                <c:formatCode>0.0</c:formatCode>
                <c:ptCount val="5"/>
                <c:pt idx="0">
                  <c:v>7.51642191791026</c:v>
                </c:pt>
                <c:pt idx="1">
                  <c:v>7.9289070799818644</c:v>
                </c:pt>
                <c:pt idx="2">
                  <c:v>7.9870152688325211</c:v>
                </c:pt>
                <c:pt idx="3">
                  <c:v>8.0225998589033019</c:v>
                </c:pt>
                <c:pt idx="4">
                  <c:v>8.0799282294420021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East and North Hertfordshire NHS Trust</c:v>
                </c:pt>
                <c:pt idx="2">
                  <c:v>The Queen Elizabeth Hospital, King's Lynn, NHS Foundation Trust</c:v>
                </c:pt>
                <c:pt idx="3">
                  <c:v>Bedfordshire Hospitals NHS Foundation Trust</c:v>
                </c:pt>
                <c:pt idx="4">
                  <c:v>East Suffolk and North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West Suffolk NHS Foundation Trust</c:v>
                </c:pt>
                <c:pt idx="2">
                  <c:v>James Paget University Hospitals NHS Foundation Trust</c:v>
                </c:pt>
                <c:pt idx="3">
                  <c:v>North West Anglia NHS Foundation Trust</c:v>
                </c:pt>
                <c:pt idx="4">
                  <c:v>Milton Keynes University Hospital NHS Foundation Trust</c:v>
                </c:pt>
              </c:strCache>
            </c:strRef>
          </c:cat>
          <c:val>
            <c:numRef>
              <c:f>Sheet1!$B$2:$B$6</c:f>
              <c:numCache>
                <c:formatCode>0.0</c:formatCode>
                <c:ptCount val="5"/>
                <c:pt idx="0">
                  <c:v>8.9357260714772799</c:v>
                </c:pt>
                <c:pt idx="1">
                  <c:v>8.4059214326734413</c:v>
                </c:pt>
                <c:pt idx="2">
                  <c:v>8.3787752787746062</c:v>
                </c:pt>
                <c:pt idx="3">
                  <c:v>8.2077401474490195</c:v>
                </c:pt>
                <c:pt idx="4">
                  <c:v>8.1683049934450462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West Suffolk NHS Foundation Trust</c:v>
                </c:pt>
                <c:pt idx="2">
                  <c:v>James Paget University Hospitals NHS Foundation Trust</c:v>
                </c:pt>
                <c:pt idx="3">
                  <c:v>North West Anglia NHS Foundation Trust</c:v>
                </c:pt>
                <c:pt idx="4">
                  <c:v>Milton Keynes University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0.26378896882494007</c:v>
                </c:pt>
                <c:pt idx="1">
                  <c:v>9.5923261390887284E-3</c:v>
                </c:pt>
                <c:pt idx="2">
                  <c:v>0.65947242206235013</c:v>
                </c:pt>
                <c:pt idx="3">
                  <c:v>4.7961630695443642E-3</c:v>
                </c:pt>
                <c:pt idx="4">
                  <c:v>4.7961630695443642E-3</c:v>
                </c:pt>
                <c:pt idx="5">
                  <c:v>1.6786570743405279E-2</c:v>
                </c:pt>
                <c:pt idx="6">
                  <c:v>2.3980815347721821E-3</c:v>
                </c:pt>
                <c:pt idx="7">
                  <c:v>1.4388489208633099E-2</c:v>
                </c:pt>
                <c:pt idx="8">
                  <c:v>2.3980815347721819E-2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8.1338321820812531</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0.19543173302486228</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0.33748785732512765</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9.4089091385520796E-2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0.98227671350156154</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9.4089091385519907E-2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0.33748785732512765</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0.60998424482635372</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7.350063876632456</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0.18073699769135843</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6.4406677715334482E-2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0.67239654227874368</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6.4406677715334482E-2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0.2310201038132611</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0.26898139330290505</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8.6419562431348798</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0.12157513929793762</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0.27939596992130422</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7.7893507502839299E-2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0.81319712440938829</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7.7893507502839299E-2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0.27939596992130422</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0.5429051275996164</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7.0629737879842667</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0.13108667567864263</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0.28545724997379285</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7.9583347064154708E-2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0.83083880875548921</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7.9583347064154708E-2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0.28545724997379374</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0.56474912642847741</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7.5293340862721587</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0.27491034286932248</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0.25251215826074169</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7.0398501809390446E-2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0.73495033243994712</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7.0398501809389558E-2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0.25251215826074258</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0.62277178131522781</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8.1106088237521554</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0.23992994174864357</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0.21463922393083834</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5.9839810876189503E-2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0.624719102910408</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5.9839810876189503E-2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0.21463922393083834</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0.27035681062730887</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8.7312091946866595</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6.6020629648271267E-3</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0.14898900698765338</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4.1537021227979309E-2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0.43364058574321973</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4.1537021227979309E-2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0.14898900698765338</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3.4818936914007281E-2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9.5106792621061924</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41</c:v>
                </c:pt>
                <c:pt idx="4" formatCode="0">
                  <c:v>1</c:v>
                </c:pt>
                <c:pt idx="5" formatCode="0">
                  <c:v>2</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7.9563178843788807</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8.5016153558922785</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Bedfordshire Hospitals NHS Foundation Trust</c:v>
                </c:pt>
                <c:pt idx="2">
                  <c:v>East and North Hertfordshire NHS Trust</c:v>
                </c:pt>
                <c:pt idx="3">
                  <c:v>Milton Keynes University Hospital NHS Foundation Trust</c:v>
                </c:pt>
                <c:pt idx="4">
                  <c:v>James Paget University Hospitals NHS Foundation Trust</c:v>
                </c:pt>
              </c:strCache>
            </c:strRef>
          </c:cat>
          <c:val>
            <c:numRef>
              <c:f>Sheet1!$B$2:$B$6</c:f>
              <c:numCache>
                <c:formatCode>0.0</c:formatCode>
                <c:ptCount val="5"/>
                <c:pt idx="0">
                  <c:v>5.832523519666112</c:v>
                </c:pt>
                <c:pt idx="1">
                  <c:v>6.3324752145276451</c:v>
                </c:pt>
                <c:pt idx="2">
                  <c:v>6.386648005480378</c:v>
                </c:pt>
                <c:pt idx="3">
                  <c:v>6.4817308719187592</c:v>
                </c:pt>
                <c:pt idx="4">
                  <c:v>6.6101344060037892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Bedfordshire Hospitals NHS Foundation Trust</c:v>
                </c:pt>
                <c:pt idx="2">
                  <c:v>East and North Hertfordshire NHS Trust</c:v>
                </c:pt>
                <c:pt idx="3">
                  <c:v>Milton Keynes University Hospital NHS Foundation Trust</c:v>
                </c:pt>
                <c:pt idx="4">
                  <c:v>James Paget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West Hertfordshire Teaching Hospitals NHS Trust</c:v>
                </c:pt>
                <c:pt idx="2">
                  <c:v>West Suffolk NHS Foundation Trust</c:v>
                </c:pt>
                <c:pt idx="3">
                  <c:v>The Queen Elizabeth Hospital, King's Lynn, NHS Foundation Trust</c:v>
                </c:pt>
                <c:pt idx="4">
                  <c:v>East Suffolk and North Essex NHS Foundation Trust</c:v>
                </c:pt>
              </c:strCache>
            </c:strRef>
          </c:cat>
          <c:val>
            <c:numRef>
              <c:f>Sheet1!$B$2:$B$6</c:f>
              <c:numCache>
                <c:formatCode>0.0</c:formatCode>
                <c:ptCount val="5"/>
                <c:pt idx="0">
                  <c:v>8.9265613702048849</c:v>
                </c:pt>
                <c:pt idx="1">
                  <c:v>7.5879287846994554</c:v>
                </c:pt>
                <c:pt idx="2">
                  <c:v>7.3622368087874488</c:v>
                </c:pt>
                <c:pt idx="3">
                  <c:v>7.2024398297810874</c:v>
                </c:pt>
                <c:pt idx="4">
                  <c:v>7.1373253049970034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West Hertfordshire Teaching Hospitals NHS Trust</c:v>
                </c:pt>
                <c:pt idx="2">
                  <c:v>West Suffolk NHS Foundation Trust</c:v>
                </c:pt>
                <c:pt idx="3">
                  <c:v>The Queen Elizabeth Hospital, King's Lynn, NHS Foundation Trust</c:v>
                </c:pt>
                <c:pt idx="4">
                  <c:v>East Suffolk and North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The Queen Elizabeth Hospital, King's Lynn, NHS Foundation Trust</c:v>
                </c:pt>
                <c:pt idx="2">
                  <c:v>East and North Hertfordshire NHS Trust</c:v>
                </c:pt>
                <c:pt idx="3">
                  <c:v>Bedfordshire Hospitals NHS Foundation Trust</c:v>
                </c:pt>
                <c:pt idx="4">
                  <c:v>Mid and South Essex NHS Foundation Trust</c:v>
                </c:pt>
              </c:strCache>
            </c:strRef>
          </c:cat>
          <c:val>
            <c:numRef>
              <c:f>Sheet1!$B$2:$B$6</c:f>
              <c:numCache>
                <c:formatCode>0.0</c:formatCode>
                <c:ptCount val="5"/>
                <c:pt idx="0">
                  <c:v>6.0792876996939551</c:v>
                </c:pt>
                <c:pt idx="1">
                  <c:v>6.6306052078602926</c:v>
                </c:pt>
                <c:pt idx="2">
                  <c:v>6.696241023309474</c:v>
                </c:pt>
                <c:pt idx="3">
                  <c:v>6.7398383846070828</c:v>
                </c:pt>
                <c:pt idx="4">
                  <c:v>6.7921257120070839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The Queen Elizabeth Hospital, King's Lynn, NHS Foundation Trust</c:v>
                </c:pt>
                <c:pt idx="2">
                  <c:v>East and North Hertfordshire NHS Trust</c:v>
                </c:pt>
                <c:pt idx="3">
                  <c:v>Bedfordshire Hospitals NHS Foundation Trust</c:v>
                </c:pt>
                <c:pt idx="4">
                  <c:v>Mid and South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James Paget University Hospitals NHS Foundation Trust</c:v>
                </c:pt>
                <c:pt idx="2">
                  <c:v>West Suffolk NHS Foundation Trust</c:v>
                </c:pt>
                <c:pt idx="3">
                  <c:v>Cambridge University Hospitals NHS Foundation Trust</c:v>
                </c:pt>
                <c:pt idx="4">
                  <c:v>East Suffolk and North Essex NHS Foundation Trust</c:v>
                </c:pt>
              </c:strCache>
            </c:strRef>
          </c:cat>
          <c:val>
            <c:numRef>
              <c:f>Sheet1!$B$2:$B$6</c:f>
              <c:numCache>
                <c:formatCode>0.0</c:formatCode>
                <c:ptCount val="5"/>
                <c:pt idx="0">
                  <c:v>7.7231390676307692</c:v>
                </c:pt>
                <c:pt idx="1">
                  <c:v>7.171875900847982</c:v>
                </c:pt>
                <c:pt idx="2">
                  <c:v>7.0470842182172939</c:v>
                </c:pt>
                <c:pt idx="3">
                  <c:v>6.9589827460014622</c:v>
                </c:pt>
                <c:pt idx="4">
                  <c:v>6.9581550580680336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James Paget University Hospitals NHS Foundation Trust</c:v>
                </c:pt>
                <c:pt idx="2">
                  <c:v>West Suffolk NHS Foundation Trust</c:v>
                </c:pt>
                <c:pt idx="3">
                  <c:v>Cambridge University Hospitals NHS Foundation Trust</c:v>
                </c:pt>
                <c:pt idx="4">
                  <c:v>East Suffolk and North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2</c:v>
                </c:pt>
                <c:pt idx="1">
                  <c:v>36</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6.7921257120070839</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0.29731569633965549</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8.8485308770058779E-2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0.92377402111038087</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8.8485308770058779E-2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0.31738766760112558</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0.7681522597008259</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6.6903583920323833</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0.92870322348070022</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0.54879201320842075</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0.15299911022477719</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1.5972889199712759</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0.1529991102247763</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0.4792893753079408</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7.9006153420330199</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2.4250635455402403E-2</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0.36458734106165114</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0.10164422484127034</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1.061151230745768</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0.10164422484127034</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0.36458734106165114</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1.0184550395073355</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5.2532152905153966</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0.27773931125186113</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8.9870484455382815E-2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0.93823505798262552</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8.9870484455382815E-2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0.32235614978301186</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0.50775177367656887</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6.2942195459361434</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0.26872261626816396</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0.30916062314401671</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8.6191670285129085E-2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0.89982876199732509</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8.6191670285129085E-2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0.30916062314401671</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1.328300585053964</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6.4791552207930438</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0.31698553418512621</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0.11245128204672783</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1.1739753687843035</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0.11245128204672827</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0.40335113956955482</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0.4187212905159079</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4.4010920746601423</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5.5946896801998491E-2</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0.14499199795377216</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4.0422684993075109E-2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0.42200707415926075</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4.0422684993075109E-2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0.14499199795377216</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0.19624097368059346</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8.9192483183183793</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0.38424214532059953</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0.10809349070254015</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1.1284806478059224</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0.10809349070254015</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0.38772019190322382</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0.57740739704638955</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7.7808274860054523</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5.1525638525439712</c:v>
                </c:pt>
                <c:pt idx="1">
                  <c:v>6.4157636717342106</c:v>
                </c:pt>
                <c:pt idx="2">
                  <c:v>6.8195801843192996</c:v>
                </c:pt>
                <c:pt idx="3" formatCode="General">
                  <c:v>7.3297503255841461</c:v>
                </c:pt>
                <c:pt idx="4">
                  <c:v>6.0038317529724639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6.5850200196343787</c:v>
                </c:pt>
                <c:pt idx="1">
                  <c:v>7.6033156939065893</c:v>
                </c:pt>
                <c:pt idx="2">
                  <c:v>7.637202179542828</c:v>
                </c:pt>
                <c:pt idx="3" formatCode="General">
                  <c:v>7.9619392085868821</c:v>
                </c:pt>
                <c:pt idx="4">
                  <c:v>6.6213835006130024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0.37187841182436898</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0.39682918814289891</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0.11063301075051424</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1.1549928754176744</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0.11063301075051424</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0.39682918814289891</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0.35882198787573305</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6.5477909734998798</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7.9716076530584878E-2</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0.3778061922773599</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0.1053295417291249</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1.0996254141766784</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0.1053295417291249</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0.3778061922773599</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0.27684353159888353</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8.0310965165498711</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0.57650878089683211</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0.52511242186254936</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0.14639741719862709</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1.5283681850190973</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0.1463974171986262</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0.52511242186255025</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0.59486070235421273</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6.4157636717342106</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East and North Hertfordshire NHS Trust</c:v>
                </c:pt>
                <c:pt idx="2">
                  <c:v>Bedfordshire Hospitals NHS Foundation Trust</c:v>
                </c:pt>
                <c:pt idx="3">
                  <c:v>The Queen Elizabeth Hospital, King's Lynn, NHS Foundation Trust</c:v>
                </c:pt>
                <c:pt idx="4">
                  <c:v>Mid and South Essex NHS Foundation Trust</c:v>
                </c:pt>
              </c:strCache>
            </c:strRef>
          </c:cat>
          <c:val>
            <c:numRef>
              <c:f>Sheet1!$B$2:$B$6</c:f>
              <c:numCache>
                <c:formatCode>0.0</c:formatCode>
                <c:ptCount val="5"/>
                <c:pt idx="0">
                  <c:v>8.4048281024271496</c:v>
                </c:pt>
                <c:pt idx="1">
                  <c:v>8.7290858396846041</c:v>
                </c:pt>
                <c:pt idx="2">
                  <c:v>8.7799276189244111</c:v>
                </c:pt>
                <c:pt idx="3">
                  <c:v>8.835834786972395</c:v>
                </c:pt>
                <c:pt idx="4">
                  <c:v>8.8888795045342963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East and North Hertfordshire NHS Trust</c:v>
                </c:pt>
                <c:pt idx="2">
                  <c:v>Bedfordshire Hospitals NHS Foundation Trust</c:v>
                </c:pt>
                <c:pt idx="3">
                  <c:v>The Queen Elizabeth Hospital, King's Lynn, NHS Foundation Trust</c:v>
                </c:pt>
                <c:pt idx="4">
                  <c:v>Mid and South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West Suffolk NHS Foundation Trust</c:v>
                </c:pt>
                <c:pt idx="2">
                  <c:v>James Paget University Hospitals NHS Foundation Trust</c:v>
                </c:pt>
                <c:pt idx="3">
                  <c:v>Milton Keynes University Hospital NHS Foundation Trust</c:v>
                </c:pt>
                <c:pt idx="4">
                  <c:v>Norfolk and Norwich University Hospitals NHS Foundation Trust</c:v>
                </c:pt>
              </c:strCache>
            </c:strRef>
          </c:cat>
          <c:val>
            <c:numRef>
              <c:f>Sheet1!$B$2:$B$6</c:f>
              <c:numCache>
                <c:formatCode>0.0</c:formatCode>
                <c:ptCount val="5"/>
                <c:pt idx="0">
                  <c:v>9.5039148645937708</c:v>
                </c:pt>
                <c:pt idx="1">
                  <c:v>9.3026658555513997</c:v>
                </c:pt>
                <c:pt idx="2">
                  <c:v>9.1972907349246906</c:v>
                </c:pt>
                <c:pt idx="3">
                  <c:v>9.066582466628283</c:v>
                </c:pt>
                <c:pt idx="4">
                  <c:v>9.0501628736599233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West Suffolk NHS Foundation Trust</c:v>
                </c:pt>
                <c:pt idx="2">
                  <c:v>James Paget University Hospitals NHS Foundation Trust</c:v>
                </c:pt>
                <c:pt idx="3">
                  <c:v>Milton Keynes University Hospital NHS Foundation Trust</c:v>
                </c:pt>
                <c:pt idx="4">
                  <c:v>Norfolk and Norwich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8.8888795045342963</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0.30753569276501835</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0.21885637967750959</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6.1015522368686348E-2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0.63699336344231483</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6.1015522368686348E-2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0.21885637967750959</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0.18136587063493792</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8.8888795045342963</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The Queen Elizabeth Hospital, King's Lynn, NHS Foundation Trust</c:v>
                </c:pt>
                <c:pt idx="2">
                  <c:v>Bedfordshire Hospitals NHS Foundation Trust</c:v>
                </c:pt>
                <c:pt idx="3">
                  <c:v>East and North Hertfordshire NHS Trust</c:v>
                </c:pt>
                <c:pt idx="4">
                  <c:v>North West Anglia NHS Foundation Trust</c:v>
                </c:pt>
              </c:strCache>
            </c:strRef>
          </c:cat>
          <c:val>
            <c:numRef>
              <c:f>Sheet1!$B$2:$B$6</c:f>
              <c:numCache>
                <c:formatCode>0.0</c:formatCode>
                <c:ptCount val="5"/>
                <c:pt idx="0">
                  <c:v>8.6461967209635091</c:v>
                </c:pt>
                <c:pt idx="1">
                  <c:v>8.8413342748250017</c:v>
                </c:pt>
                <c:pt idx="2">
                  <c:v>8.8530781487429913</c:v>
                </c:pt>
                <c:pt idx="3">
                  <c:v>8.8631569694822563</c:v>
                </c:pt>
                <c:pt idx="4">
                  <c:v>8.9568264333560368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The Queen Elizabeth Hospital, King's Lynn, NHS Foundation Trust</c:v>
                </c:pt>
                <c:pt idx="2">
                  <c:v>Bedfordshire Hospitals NHS Foundation Trust</c:v>
                </c:pt>
                <c:pt idx="3">
                  <c:v>East and North Hertfordshire NHS Trust</c:v>
                </c:pt>
                <c:pt idx="4">
                  <c:v>North West Anglia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West Suffolk NHS Foundation Trust</c:v>
                </c:pt>
                <c:pt idx="2">
                  <c:v>James Paget University Hospitals NHS Foundation Trust</c:v>
                </c:pt>
                <c:pt idx="3">
                  <c:v>Milton Keynes University Hospital NHS Foundation Trust</c:v>
                </c:pt>
                <c:pt idx="4">
                  <c:v>Norfolk and Norwich University Hospitals NHS Foundation Trust</c:v>
                </c:pt>
              </c:strCache>
            </c:strRef>
          </c:cat>
          <c:val>
            <c:numRef>
              <c:f>Sheet1!$B$2:$B$6</c:f>
              <c:numCache>
                <c:formatCode>0.0</c:formatCode>
                <c:ptCount val="5"/>
                <c:pt idx="0">
                  <c:v>9.5624890963764635</c:v>
                </c:pt>
                <c:pt idx="1">
                  <c:v>9.4191933537172208</c:v>
                </c:pt>
                <c:pt idx="2">
                  <c:v>9.2794411229571612</c:v>
                </c:pt>
                <c:pt idx="3">
                  <c:v>9.2019798691123142</c:v>
                </c:pt>
                <c:pt idx="4">
                  <c:v>9.072127575495152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West Suffolk NHS Foundation Trust</c:v>
                </c:pt>
                <c:pt idx="2">
                  <c:v>James Paget University Hospitals NHS Foundation Trust</c:v>
                </c:pt>
                <c:pt idx="3">
                  <c:v>Milton Keynes University Hospital NHS Foundation Trust</c:v>
                </c:pt>
                <c:pt idx="4">
                  <c:v>Norfolk and Norwich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9.0066455482984935</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8.5016153558922785</c:v>
                </c:pt>
                <c:pt idx="1">
                  <c:v>6.5477909734998798</c:v>
                </c:pt>
                <c:pt idx="2">
                  <c:v>9.4891080456790586</c:v>
                </c:pt>
                <c:pt idx="3">
                  <c:v>9.5106792621061924</c:v>
                </c:pt>
                <c:pt idx="4">
                  <c:v>7.9837864924977842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7.8553173356277179</c:v>
                </c:pt>
                <c:pt idx="1">
                  <c:v>6.408272257290359</c:v>
                </c:pt>
                <c:pt idx="2">
                  <c:v>9.4033428184744263</c:v>
                </c:pt>
                <c:pt idx="3">
                  <c:v>9.448559337634082</c:v>
                </c:pt>
                <c:pt idx="4">
                  <c:v>7.962676384641771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0.15709986426478295</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0.1886015734156512</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5.258070858372399E-2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0.54893510884889096</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5.258070858372399E-2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0.1886015734156512</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0.20805089694671253</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9.0066455482984935</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Bedfordshire Hospitals NHS Foundation Trust</c:v>
                </c:pt>
                <c:pt idx="2">
                  <c:v>The Queen Elizabeth Hospital, King's Lynn, NHS Foundation Trust</c:v>
                </c:pt>
                <c:pt idx="3">
                  <c:v>East Suffolk and North Essex NHS Foundation Trust</c:v>
                </c:pt>
                <c:pt idx="4">
                  <c:v>East and North Hertfordshire NHS Trust</c:v>
                </c:pt>
              </c:strCache>
            </c:strRef>
          </c:cat>
          <c:val>
            <c:numRef>
              <c:f>Sheet1!$B$2:$B$6</c:f>
              <c:numCache>
                <c:formatCode>0.0</c:formatCode>
                <c:ptCount val="5"/>
                <c:pt idx="0">
                  <c:v>7.3804835922982273</c:v>
                </c:pt>
                <c:pt idx="1">
                  <c:v>7.7302571207212436</c:v>
                </c:pt>
                <c:pt idx="2">
                  <c:v>7.7372523493987746</c:v>
                </c:pt>
                <c:pt idx="3">
                  <c:v>7.794510794627211</c:v>
                </c:pt>
                <c:pt idx="4">
                  <c:v>7.8029619633306488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Bedfordshire Hospitals NHS Foundation Trust</c:v>
                </c:pt>
                <c:pt idx="2">
                  <c:v>The Queen Elizabeth Hospital, King's Lynn, NHS Foundation Trust</c:v>
                </c:pt>
                <c:pt idx="3">
                  <c:v>East Suffolk and North Essex NHS Foundation Trust</c:v>
                </c:pt>
                <c:pt idx="4">
                  <c:v>East and North Hertfordshire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James Paget University Hospitals NHS Foundation Trust</c:v>
                </c:pt>
                <c:pt idx="2">
                  <c:v>West Suffolk NHS Foundation Trust</c:v>
                </c:pt>
                <c:pt idx="3">
                  <c:v>Milton Keynes University Hospital NHS Foundation Trust</c:v>
                </c:pt>
                <c:pt idx="4">
                  <c:v>Norfolk and Norwich University Hospitals NHS Foundation Trust</c:v>
                </c:pt>
              </c:strCache>
            </c:strRef>
          </c:cat>
          <c:val>
            <c:numRef>
              <c:f>Sheet1!$B$2:$B$6</c:f>
              <c:numCache>
                <c:formatCode>0.0</c:formatCode>
                <c:ptCount val="5"/>
                <c:pt idx="0">
                  <c:v>9.0882574265937102</c:v>
                </c:pt>
                <c:pt idx="1">
                  <c:v>8.4342757196549787</c:v>
                </c:pt>
                <c:pt idx="2">
                  <c:v>8.3098415573956252</c:v>
                </c:pt>
                <c:pt idx="3">
                  <c:v>8.1782020692409318</c:v>
                </c:pt>
                <c:pt idx="4">
                  <c:v>8.0901680569031562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James Paget University Hospitals NHS Foundation Trust</c:v>
                </c:pt>
                <c:pt idx="2">
                  <c:v>West Suffolk NHS Foundation Trust</c:v>
                </c:pt>
                <c:pt idx="3">
                  <c:v>Milton Keynes University Hospital NHS Foundation Trust</c:v>
                </c:pt>
                <c:pt idx="4">
                  <c:v>Norfolk and Norwich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8.0369261000326695</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5.763853080777892E-2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0.27290558439705404</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7.6084036544213696E-2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0.79430650531379055</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7.6084036544212807E-2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0.27290558439705315</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0.51096379150683013</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8.0369261000326695</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(105)</c:v>
                </c:pt>
                <c:pt idx="1">
                  <c:v>Southend Hospital (31)</c:v>
                </c:pt>
                <c:pt idx="2">
                  <c:v>Basildon Hospital (-)</c:v>
                </c:pt>
                <c:pt idx="3">
                  <c:v>Mid Essex Hospital (47)</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(105)</c:v>
                </c:pt>
                <c:pt idx="1">
                  <c:v>Southend Hospital (31)</c:v>
                </c:pt>
                <c:pt idx="2">
                  <c:v>Basildon Hospital (-)</c:v>
                </c:pt>
                <c:pt idx="3">
                  <c:v>Mid Essex Hospital (47)</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(105)</c:v>
                </c:pt>
                <c:pt idx="1">
                  <c:v>Southend Hospital (31)</c:v>
                </c:pt>
                <c:pt idx="2">
                  <c:v>Basildon Hospital (-)</c:v>
                </c:pt>
                <c:pt idx="3">
                  <c:v>Mid Essex Hospital (47)</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(105)</c:v>
                </c:pt>
                <c:pt idx="1">
                  <c:v>Southend Hospital (31)</c:v>
                </c:pt>
                <c:pt idx="2">
                  <c:v>Basildon Hospital (-)</c:v>
                </c:pt>
                <c:pt idx="3">
                  <c:v>Mid Essex Hospital (47)</c:v>
                </c:pt>
              </c:strCache>
            </c:strRef>
          </c:cat>
          <c:val>
            <c:numRef>
              <c:f>Sheet1!$G$2:$G$5</c:f>
              <c:numCache>
                <c:formatCode>0.0;;</c:formatCode>
                <c:ptCount val="4"/>
                <c:pt idx="0">
                  <c:v>6.2964452972200053</c:v>
                </c:pt>
                <c:pt idx="1">
                  <c:v>6.5711217027944633</c:v>
                </c:pt>
                <c:pt idx="2">
                  <c:v>0</c:v>
                </c:pt>
                <c:pt idx="3">
                  <c:v>6.1675847885782238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(105)</c:v>
                </c:pt>
                <c:pt idx="1">
                  <c:v>Southend Hospital (31)</c:v>
                </c:pt>
                <c:pt idx="2">
                  <c:v>Basildon Hospital (-)</c:v>
                </c:pt>
                <c:pt idx="3">
                  <c:v>Mid Essex Hospital (47)</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(105)</c:v>
                </c:pt>
                <c:pt idx="1">
                  <c:v>Southend Hospital (31)</c:v>
                </c:pt>
                <c:pt idx="2">
                  <c:v>Basildon Hospital (-)</c:v>
                </c:pt>
                <c:pt idx="3">
                  <c:v>Mid Essex Hospital (47)</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(105)</c:v>
                </c:pt>
                <c:pt idx="1">
                  <c:v>Southend Hospital (31)</c:v>
                </c:pt>
                <c:pt idx="2">
                  <c:v>Basildon Hospital (-)</c:v>
                </c:pt>
                <c:pt idx="3">
                  <c:v>Mid Essex Hospital (47)</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3.7035547027799947</c:v>
                </c:pt>
                <c:pt idx="1">
                  <c:v>3.4288782972055367</c:v>
                </c:pt>
                <c:pt idx="2">
                  <c:v>0</c:v>
                </c:pt>
                <c:pt idx="3">
                  <c:v>3.8324152114217762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(105)</c:v>
                </c:pt>
                <c:pt idx="1">
                  <c:v>Southend Hospital (30)</c:v>
                </c:pt>
                <c:pt idx="2">
                  <c:v>Basildon Hospital (-)</c:v>
                </c:pt>
                <c:pt idx="3">
                  <c:v>Mid Essex Hospital (47)</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(105)</c:v>
                </c:pt>
                <c:pt idx="1">
                  <c:v>Southend Hospital (30)</c:v>
                </c:pt>
                <c:pt idx="2">
                  <c:v>Basildon Hospital (-)</c:v>
                </c:pt>
                <c:pt idx="3">
                  <c:v>Mid Essex Hospital (47)</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(105)</c:v>
                </c:pt>
                <c:pt idx="1">
                  <c:v>Southend Hospital (30)</c:v>
                </c:pt>
                <c:pt idx="2">
                  <c:v>Basildon Hospital (-)</c:v>
                </c:pt>
                <c:pt idx="3">
                  <c:v>Mid Essex Hospital (47)</c:v>
                </c:pt>
              </c:strCache>
            </c:strRef>
          </c:cat>
          <c:val>
            <c:numRef>
              <c:f>Sheet1!$F$2:$F$5</c:f>
              <c:numCache>
                <c:formatCode>0.0;;</c:formatCode>
                <c:ptCount val="4"/>
                <c:pt idx="0">
                  <c:v>6.8195801843192996</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(105)</c:v>
                </c:pt>
                <c:pt idx="1">
                  <c:v>Southend Hospital (30)</c:v>
                </c:pt>
                <c:pt idx="2">
                  <c:v>Basildon Hospital (-)</c:v>
                </c:pt>
                <c:pt idx="3">
                  <c:v>Mid Essex Hospital (47)</c:v>
                </c:pt>
              </c:strCache>
            </c:strRef>
          </c:cat>
          <c:val>
            <c:numRef>
              <c:f>Sheet1!$G$2:$G$5</c:f>
              <c:numCache>
                <c:formatCode>0.0;;</c:formatCode>
                <c:ptCount val="4"/>
                <c:pt idx="0">
                  <c:v>0</c:v>
                </c:pt>
                <c:pt idx="1">
                  <c:v>6.4946075735422344</c:v>
                </c:pt>
                <c:pt idx="2">
                  <c:v>0</c:v>
                </c:pt>
                <c:pt idx="3">
                  <c:v>6.9943037602696796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(105)</c:v>
                </c:pt>
                <c:pt idx="1">
                  <c:v>Southend Hospital (30)</c:v>
                </c:pt>
                <c:pt idx="2">
                  <c:v>Basildon Hospital (-)</c:v>
                </c:pt>
                <c:pt idx="3">
                  <c:v>Mid Essex Hospital (47)</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(105)</c:v>
                </c:pt>
                <c:pt idx="1">
                  <c:v>Southend Hospital (30)</c:v>
                </c:pt>
                <c:pt idx="2">
                  <c:v>Basildon Hospital (-)</c:v>
                </c:pt>
                <c:pt idx="3">
                  <c:v>Mid Essex Hospital (47)</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(105)</c:v>
                </c:pt>
                <c:pt idx="1">
                  <c:v>Southend Hospital (30)</c:v>
                </c:pt>
                <c:pt idx="2">
                  <c:v>Basildon Hospital (-)</c:v>
                </c:pt>
                <c:pt idx="3">
                  <c:v>Mid Essex Hospital (47)</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3.1804198156807004</c:v>
                </c:pt>
                <c:pt idx="1">
                  <c:v>3.5053924264577656</c:v>
                </c:pt>
                <c:pt idx="2">
                  <c:v>0</c:v>
                </c:pt>
                <c:pt idx="3">
                  <c:v>3.0056962397303204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(408)</c:v>
                </c:pt>
                <c:pt idx="1">
                  <c:v>Southend Hospital (126)</c:v>
                </c:pt>
                <c:pt idx="2">
                  <c:v>Basildon Hospital (122)</c:v>
                </c:pt>
                <c:pt idx="3">
                  <c:v>Mid Essex Hospital (160)</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(408)</c:v>
                </c:pt>
                <c:pt idx="1">
                  <c:v>Southend Hospital (126)</c:v>
                </c:pt>
                <c:pt idx="2">
                  <c:v>Basildon Hospital (122)</c:v>
                </c:pt>
                <c:pt idx="3">
                  <c:v>Mid Essex Hospital (160)</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(408)</c:v>
                </c:pt>
                <c:pt idx="1">
                  <c:v>Southend Hospital (126)</c:v>
                </c:pt>
                <c:pt idx="2">
                  <c:v>Basildon Hospital (122)</c:v>
                </c:pt>
                <c:pt idx="3">
                  <c:v>Mid Essex Hospital (160)</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(408)</c:v>
                </c:pt>
                <c:pt idx="1">
                  <c:v>Southend Hospital (126)</c:v>
                </c:pt>
                <c:pt idx="2">
                  <c:v>Basildon Hospital (122)</c:v>
                </c:pt>
                <c:pt idx="3">
                  <c:v>Mid Essex Hospital (160)</c:v>
                </c:pt>
              </c:strCache>
            </c:strRef>
          </c:cat>
          <c:val>
            <c:numRef>
              <c:f>Sheet1!$G$2:$G$5</c:f>
              <c:numCache>
                <c:formatCode>0.0;;</c:formatCode>
                <c:ptCount val="4"/>
                <c:pt idx="0">
                  <c:v>6.0038317529724639</c:v>
                </c:pt>
                <c:pt idx="1">
                  <c:v>5.5065374525635313</c:v>
                </c:pt>
                <c:pt idx="2">
                  <c:v>5.674106798777582</c:v>
                </c:pt>
                <c:pt idx="3">
                  <c:v>6.5959910070409036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(408)</c:v>
                </c:pt>
                <c:pt idx="1">
                  <c:v>Southend Hospital (126)</c:v>
                </c:pt>
                <c:pt idx="2">
                  <c:v>Basildon Hospital (122)</c:v>
                </c:pt>
                <c:pt idx="3">
                  <c:v>Mid Essex Hospital (160)</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(408)</c:v>
                </c:pt>
                <c:pt idx="1">
                  <c:v>Southend Hospital (126)</c:v>
                </c:pt>
                <c:pt idx="2">
                  <c:v>Basildon Hospital (122)</c:v>
                </c:pt>
                <c:pt idx="3">
                  <c:v>Mid Essex Hospital (160)</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(408)</c:v>
                </c:pt>
                <c:pt idx="1">
                  <c:v>Southend Hospital (126)</c:v>
                </c:pt>
                <c:pt idx="2">
                  <c:v>Basildon Hospital (122)</c:v>
                </c:pt>
                <c:pt idx="3">
                  <c:v>Mid Essex Hospital (160)</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3.9961682470275361</c:v>
                </c:pt>
                <c:pt idx="1">
                  <c:v>4.4934625474364687</c:v>
                </c:pt>
                <c:pt idx="2">
                  <c:v>4.325893201222418</c:v>
                </c:pt>
                <c:pt idx="3">
                  <c:v>3.4040089929590964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(273)</c:v>
                </c:pt>
                <c:pt idx="1">
                  <c:v>Southend Hospital (88)</c:v>
                </c:pt>
                <c:pt idx="2">
                  <c:v>Basildon Hospital (85)</c:v>
                </c:pt>
                <c:pt idx="3">
                  <c:v>Mid Essex Hospital (100)</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(273)</c:v>
                </c:pt>
                <c:pt idx="1">
                  <c:v>Southend Hospital (88)</c:v>
                </c:pt>
                <c:pt idx="2">
                  <c:v>Basildon Hospital (85)</c:v>
                </c:pt>
                <c:pt idx="3">
                  <c:v>Mid Essex Hospital (100)</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(273)</c:v>
                </c:pt>
                <c:pt idx="1">
                  <c:v>Southend Hospital (88)</c:v>
                </c:pt>
                <c:pt idx="2">
                  <c:v>Basildon Hospital (85)</c:v>
                </c:pt>
                <c:pt idx="3">
                  <c:v>Mid Essex Hospital (100)</c:v>
                </c:pt>
              </c:strCache>
            </c:strRef>
          </c:cat>
          <c:val>
            <c:numRef>
              <c:f>Sheet1!$F$2:$F$5</c:f>
              <c:numCache>
                <c:formatCode>0.0;;</c:formatCode>
                <c:ptCount val="4"/>
                <c:pt idx="0">
                  <c:v>0</c:v>
                </c:pt>
                <c:pt idx="1">
                  <c:v>0</c:v>
                </c:pt>
                <c:pt idx="2">
                  <c:v>4.4350832608441593</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(273)</c:v>
                </c:pt>
                <c:pt idx="1">
                  <c:v>Southend Hospital (88)</c:v>
                </c:pt>
                <c:pt idx="2">
                  <c:v>Basildon Hospital (85)</c:v>
                </c:pt>
                <c:pt idx="3">
                  <c:v>Mid Essex Hospital (100)</c:v>
                </c:pt>
              </c:strCache>
            </c:strRef>
          </c:cat>
          <c:val>
            <c:numRef>
              <c:f>Sheet1!$G$2:$G$5</c:f>
              <c:numCache>
                <c:formatCode>0.0;;</c:formatCode>
                <c:ptCount val="4"/>
                <c:pt idx="0">
                  <c:v>5.5200231062399752</c:v>
                </c:pt>
                <c:pt idx="1">
                  <c:v>5.3906848642391711</c:v>
                </c:pt>
                <c:pt idx="2">
                  <c:v>0</c:v>
                </c:pt>
                <c:pt idx="3">
                  <c:v>6.4361708781264344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(273)</c:v>
                </c:pt>
                <c:pt idx="1">
                  <c:v>Southend Hospital (88)</c:v>
                </c:pt>
                <c:pt idx="2">
                  <c:v>Basildon Hospital (85)</c:v>
                </c:pt>
                <c:pt idx="3">
                  <c:v>Mid Essex Hospital (100)</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(273)</c:v>
                </c:pt>
                <c:pt idx="1">
                  <c:v>Southend Hospital (88)</c:v>
                </c:pt>
                <c:pt idx="2">
                  <c:v>Basildon Hospital (85)</c:v>
                </c:pt>
                <c:pt idx="3">
                  <c:v>Mid Essex Hospital (100)</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(273)</c:v>
                </c:pt>
                <c:pt idx="1">
                  <c:v>Southend Hospital (88)</c:v>
                </c:pt>
                <c:pt idx="2">
                  <c:v>Basildon Hospital (85)</c:v>
                </c:pt>
                <c:pt idx="3">
                  <c:v>Mid Essex Hospital (100)</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4.4799768937600248</c:v>
                </c:pt>
                <c:pt idx="1">
                  <c:v>4.6093151357608289</c:v>
                </c:pt>
                <c:pt idx="2">
                  <c:v>5.5649167391558407</c:v>
                </c:pt>
                <c:pt idx="3">
                  <c:v>3.5638291218735656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(419)</c:v>
                </c:pt>
                <c:pt idx="1">
                  <c:v>Southend Hospital (129)</c:v>
                </c:pt>
                <c:pt idx="2">
                  <c:v>Basildon Hospital (125)</c:v>
                </c:pt>
                <c:pt idx="3">
                  <c:v>Mid Essex Hospital (165)</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(419)</c:v>
                </c:pt>
                <c:pt idx="1">
                  <c:v>Southend Hospital (129)</c:v>
                </c:pt>
                <c:pt idx="2">
                  <c:v>Basildon Hospital (125)</c:v>
                </c:pt>
                <c:pt idx="3">
                  <c:v>Mid Essex Hospital (165)</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(419)</c:v>
                </c:pt>
                <c:pt idx="1">
                  <c:v>Southend Hospital (129)</c:v>
                </c:pt>
                <c:pt idx="2">
                  <c:v>Basildon Hospital (125)</c:v>
                </c:pt>
                <c:pt idx="3">
                  <c:v>Mid Essex Hospital (165)</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(419)</c:v>
                </c:pt>
                <c:pt idx="1">
                  <c:v>Southend Hospital (129)</c:v>
                </c:pt>
                <c:pt idx="2">
                  <c:v>Basildon Hospital (125)</c:v>
                </c:pt>
                <c:pt idx="3">
                  <c:v>Mid Essex Hospital (165)</c:v>
                </c:pt>
              </c:strCache>
            </c:strRef>
          </c:cat>
          <c:val>
            <c:numRef>
              <c:f>Sheet1!$G$2:$G$5</c:f>
              <c:numCache>
                <c:formatCode>0.0;;</c:formatCode>
                <c:ptCount val="4"/>
                <c:pt idx="0">
                  <c:v>8.1249753648375709</c:v>
                </c:pt>
                <c:pt idx="1">
                  <c:v>7.9797581824169708</c:v>
                </c:pt>
                <c:pt idx="2">
                  <c:v>8.1190138251747346</c:v>
                </c:pt>
                <c:pt idx="3">
                  <c:v>8.308776622535083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(419)</c:v>
                </c:pt>
                <c:pt idx="1">
                  <c:v>Southend Hospital (129)</c:v>
                </c:pt>
                <c:pt idx="2">
                  <c:v>Basildon Hospital (125)</c:v>
                </c:pt>
                <c:pt idx="3">
                  <c:v>Mid Essex Hospital (165)</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(419)</c:v>
                </c:pt>
                <c:pt idx="1">
                  <c:v>Southend Hospital (129)</c:v>
                </c:pt>
                <c:pt idx="2">
                  <c:v>Basildon Hospital (125)</c:v>
                </c:pt>
                <c:pt idx="3">
                  <c:v>Mid Essex Hospital (165)</c:v>
                </c:pt>
              </c:strCache>
            </c:strRef>
          </c:cat>
          <c:val>
            <c:numRef>
              <c:f>Sheet1!$I$2:$I$5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(419)</c:v>
                </c:pt>
                <c:pt idx="1">
                  <c:v>Southend Hospital (129)</c:v>
                </c:pt>
                <c:pt idx="2">
                  <c:v>Basildon Hospital (125)</c:v>
                </c:pt>
                <c:pt idx="3">
                  <c:v>Mid Essex Hospital (165)</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1.8750246351624291</c:v>
                </c:pt>
                <c:pt idx="1">
                  <c:v>2.0202418175830292</c:v>
                </c:pt>
                <c:pt idx="2">
                  <c:v>1.8809861748252654</c:v>
                </c:pt>
                <c:pt idx="3">
                  <c:v>1.691223377464917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02/08/2025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02/08/2025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66606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RAJ | Mid and South Essex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66606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RAJ | Mid and South Essex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RAJ | Mid and South Essex NHS Foundation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Mid and South Essex NHS Foundation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3983832883"/>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q10. Did the hospital staff explain the reasons for changing wards during the night in a way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q43. Did hospital staff tell you who to contact if you were worried about your condition or treatment after you left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 How would you rate the quality of information you were given, while you were on the waiting list to be admitted to hospital? This includes verbal, written or online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q14. Did you get enough help from staff to eat your meals?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q5.How long do you feel you had to wait to get to a bed on a ward, after you arrived at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3466060400"/>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3449750236"/>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q45. After leaving the hospital, did you get enough support from health or social care services to help you recover or manage your condition? Please include any services from a physiotherapist, community nurse or GP, or assisstance from social services or the voluntary sector.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q16. During your time in hospital, did you get enough to drink?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Your care and treatment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q28. Were you given enough privacy when being examined or treated?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q13. If you brought medication with you to hospital, were you able to take it when you needed to?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3347155845"/>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3222702609"/>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1952549881"/>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 How would you rate the quality of information you were given, while you were on the waiting list to be admitted to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2541731363"/>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Q10. Did the hospital staff explain the reasons for changing wards during the night in a way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Q43. Did hospital staff tell you who to contact if you were worried about your condition or treatment after you left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Mid and South Essex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Mid and South Essex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425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Individual needs:</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Staff taking into account patients' individual needs: Dietary needs</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Support from health or social care services: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getting enough support to recover/manage condition after leaving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Drink:</a:t>
            </a:r>
            <a:r>
              <a:rPr lang="en-GB" sz="1250">
                <a:solidFill>
                  <a:prstClr val="black"/>
                </a:solidFill>
                <a:latin typeface="Arial"/>
              </a:rPr>
              <a:t> </a:t>
            </a:r>
            <a:r>
              <a:rPr lang="en-GB" sz="1250" b="0">
                <a:solidFill>
                  <a:prstClr val="black"/>
                </a:solidFill>
                <a:latin typeface="Arial"/>
              </a:rPr>
              <a:t>Patients getting enough to drink</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Privacy:</a:t>
            </a:r>
            <a:r>
              <a:rPr lang="en-GB" sz="1250">
                <a:solidFill>
                  <a:prstClr val="black"/>
                </a:solidFill>
                <a:latin typeface="Arial"/>
              </a:rPr>
              <a:t> </a:t>
            </a:r>
            <a:r>
              <a:rPr lang="en-GB" sz="1250" b="0">
                <a:solidFill>
                  <a:prstClr val="black"/>
                </a:solidFill>
                <a:latin typeface="Arial"/>
              </a:rPr>
              <a:t>Patients being given enough privacy when being examined or treated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Taking medication:</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being able to take medication they brought with them when they need to</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Explaining change of wards</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Reasons for changing wards explained in a way they can understand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Leaving hospital:</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Staff telling patients who to contact if worried about condition/treatment after leaving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while on waiting list:</a:t>
            </a:r>
            <a:r>
              <a:rPr lang="en-GB" sz="1250">
                <a:solidFill>
                  <a:prstClr val="black"/>
                </a:solidFill>
                <a:latin typeface="Arial"/>
              </a:rPr>
              <a:t> </a:t>
            </a:r>
            <a:r>
              <a:rPr lang="en-GB" sz="1250" b="0" noProof="0">
                <a:solidFill>
                  <a:prstClr val="black"/>
                </a:solidFill>
                <a:latin typeface="Arial"/>
              </a:rPr>
              <a:t>Quality of information given while on waiting list</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Help from staff to eat:</a:t>
            </a:r>
            <a:r>
              <a:rPr lang="en-GB" sz="1250">
                <a:solidFill>
                  <a:prstClr val="black"/>
                </a:solidFill>
                <a:latin typeface="Arial"/>
              </a:rPr>
              <a:t> </a:t>
            </a:r>
            <a:r>
              <a:rPr lang="en-GB" sz="1250" b="0">
                <a:solidFill>
                  <a:prstClr val="black"/>
                </a:solidFill>
                <a:latin typeface="Arial"/>
              </a:rPr>
              <a:t>Patients' getting enough help from staff to eat meals</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 to get a bed:</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The wait to get a bed on a ward after arrival</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239874597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908294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1262372262"/>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234537539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2947160687"/>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483684072"/>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1435955912"/>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4248797947"/>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325179246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327167063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0233676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4142566361"/>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129909870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3360270983"/>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3982833361"/>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4213770826"/>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1985046442"/>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2343696740"/>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23760534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3775134394"/>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2003191643"/>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394288958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162772710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7569999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4200680898"/>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192944943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840697193"/>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2719652055"/>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1220723572"/>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1306340109"/>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123676056"/>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295914046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371881052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2777589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2728376360"/>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137032481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236360342"/>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2321440302"/>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1513256161"/>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403453142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186785757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996496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1850398145"/>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100403365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612104296"/>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3005566091"/>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1811998196"/>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553069149"/>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426461250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318439411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6936786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3918254324"/>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16426073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3012948612"/>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110008965"/>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1845926827"/>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3402177655"/>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6004247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4213466324"/>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3268938804"/>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4049272762"/>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213074899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4274192467"/>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1581042071"/>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542896078"/>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1244528874"/>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1410269063"/>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3158169229"/>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1941983057"/>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364856974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3065639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543506744"/>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249548995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4256538396"/>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1039171754"/>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384856811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238672661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6936626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4127851038"/>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420590508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3670939051"/>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254703058"/>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205106808"/>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345978484"/>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307354137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1782325638"/>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1303797929"/>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3588318170"/>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2583912935"/>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286817872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2783656997"/>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1998726167"/>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3031647340"/>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421557710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277214117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8732137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3816945662"/>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310037991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4135018273"/>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211234997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11325750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9237518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2387015172"/>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367169896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3346156993"/>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134971682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22974177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2890669481"/>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6914177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160774148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2890457472"/>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412270767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202688657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428144052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143776193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382913659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1291621246"/>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426239261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231510736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259494129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128396200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406435020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406444315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112871492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212669361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90056718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204363408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424070814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132944653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271788022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403048915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270720422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149129394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406015944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124394079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367026513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243794216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178726844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16831327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299154813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85014744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6114297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243236404"/>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1821568127"/>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3583739179"/>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3147878137"/>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76560827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323596140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294507150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331124067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211837258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373289556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110445199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410182500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194804429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254735557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1255620395"/>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140721621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156242734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410918109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77275186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13611726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155865276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2199961642"/>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399854012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2197956586"/>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43323639"/>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708109787"/>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146534065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1001079509"/>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419</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1326728954"/>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1885928393"/>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280248822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3314393283"/>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419</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968278355"/>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09435721"/>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596540439"/>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172519607"/>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578247597"/>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339;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259;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302;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267;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940880615"/>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244244448"/>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439897563"/>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273;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241;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281;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081859509"/>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934422273"/>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52635126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603048359"/>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8762929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154134385"/>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3017069793"/>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2859349863"/>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80%</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425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75%</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35%</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25%</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2229490008"/>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1140718440"/>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3425813179"/>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58341856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512173339"/>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75858458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638087527"/>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06588079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012859278"/>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60829238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537824215"/>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7634259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520205819"/>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86753627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91390525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13305021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267303108"/>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55749491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03154845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65341535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401;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511732162"/>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5050187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321911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16149644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373;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343;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83778875"/>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05814152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07583904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33045010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22144250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326;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282;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707057934"/>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60771220"/>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1058934638"/>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1088851201"/>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83280971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5949346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197;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04173184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736698272"/>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14624851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03334329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293;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318;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269;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875990280"/>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1925666027"/>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71841443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87788700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335;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323;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12316976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034510030"/>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64181257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27063666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4493502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269;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84794333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280241141"/>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392878779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4088580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267976570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02147564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79786522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14185561"/>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10914</TotalTime>
  <Words>15913</Words>
  <Application>Microsoft Office PowerPoint</Application>
  <PresentationFormat>Widescreen</PresentationFormat>
  <Paragraphs>2010</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Mid and South Essex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2025-08-02T00:22:44Z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